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2524B-0E30-418C-ACCA-445EC918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2099C6-A53E-4854-931B-30CDAD9F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66B4-1C73-4C25-93A3-AD464AFEBC4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684691-482A-495A-AC57-FA33B894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70278D-4235-43AA-8201-5F0F97D3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8209-C780-40E1-BEDE-BB5E73A19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1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599E3-82B1-4761-A498-1182036B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537BAB-7FAE-4492-A9C6-64E9A50D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D7453-C105-4458-B2E5-094E7705C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66B4-1C73-4C25-93A3-AD464AFEBC4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AC64C-670D-4564-8851-3ECDC8027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4B7D2-2D08-409F-853D-10DC5EFF6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08209-C780-40E1-BEDE-BB5E73A19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3727B0-F3F0-4CB1-9070-BFDA663E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6ED49-6F56-4B5D-9416-D1B7A1FEB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0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32A481E-6CBE-43E5-9072-AF2B37E8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E132C-68C2-4A8E-9EE1-2C69B8F5A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4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1CBC551-0179-4F85-83B1-AE291FE0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566B2D-DFEC-4935-9700-37947F1F1D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8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609BAD-B782-49C9-BECB-C73691AA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B3B35C-494B-4536-BEE7-FB4BE0A78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8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7733DF-426F-4696-8E89-2F806FD9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73C87-2BC5-4E7F-AD70-57BA44926C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6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67DAD46-5EFD-4340-8802-83834189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Выводы: Таксономия позволяет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D6493-FB2C-4437-BA39-0377B1085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6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E63010-B841-4209-A8E3-A01DAE21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Почему и зачем должны меняться учебные задачи?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E9025-FFEC-46B4-8C2E-05EFE94E4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5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520AD8-B505-4EEC-8878-AF5A2096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92CF07-0733-4A69-9C0E-D634F372F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4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151295-BDD9-485E-BACB-88F54C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401493-5A55-4170-A294-3661499267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7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D05A8F-D8DE-423E-AA4A-844088B4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271E41-0BDF-4E11-9107-5F735FCA44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35FB88-C00B-43B2-B1ED-C58F5E1E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2DC85-CA11-4684-B8C6-9E6E61B64B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EAB8F9-6397-4485-939D-2026C296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Результаты оценивания методической грамотности урока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264A2-FEF0-47BB-8FEC-E46E3B1F7A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CEC37A-F3DA-4E0C-8506-A6F9B8BE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C7271F-AB2A-429E-A37E-D760A9D2E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6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512355-5CA2-41D6-8B3B-BEDFE2A4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94EC7A-0060-44A5-8802-227EFDC1A2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0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4504516-76AC-4481-A26A-D46E4CB5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13029-9154-41CE-B842-D53FC92F3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9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62C6C6B-C770-4686-A913-A2E8AC6C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E1B10-3479-4756-8282-FA8539F17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21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26E651-9AB1-48A7-8B42-152D453C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62C941-6FB9-4D78-ACC0-285E0A4E0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0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278F1E-18EC-4D3E-A3B9-FD81BF9E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10E39E-EF41-471A-970C-372BEBA64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73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0A1E4F-801B-4B6A-BA3D-EEE1384D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65E305-B16E-45DF-934A-8F5708CC3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9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DB03BE-D7C3-459F-B1DB-3236E5FE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908068-4A86-4D58-83B2-E8AA5EB0E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24A532-2218-42BD-B3F5-34613D32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Результаты оценивания методической грамотности урока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225A9C-4727-4D80-9E32-C1B6A92A63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75AAA09-B739-4F0D-92BA-041A82CE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таксономия?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F5C1C-2C0E-4FC5-95D5-4D42E4EB6D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0CAB00-3422-4E3B-9945-3C944533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Зачем применяется таксономия учебных задач и образовательных результатов?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63F6F-FC20-489E-97DC-33F4BD45B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82634E-CF45-4F93-BE14-84A9F9B7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BD0C93-4D97-4EB0-BAF5-24B48B2771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8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720802-EEA5-44FA-AFEF-1A850477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1EAD5B-A44D-4349-B33D-E2B250323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683763-B75B-450E-813D-4F14E992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75FD78-E44D-4A20-B234-2BC283058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0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ADD71C-7F33-473B-82A7-E9AFB611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6AAB55-F35C-47F5-9523-DCC9B516C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1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Широкоэкранный</PresentationFormat>
  <Paragraphs>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Результаты оценивания методической грамотности урока</vt:lpstr>
      <vt:lpstr>Результаты оценивания методической грамотности урока</vt:lpstr>
      <vt:lpstr>Что такое таксономия?</vt:lpstr>
      <vt:lpstr>Зачем применяется таксономия учебных задач и образовательных результатов?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 Таксономия позволяет</vt:lpstr>
      <vt:lpstr>Почему и зачем должны меняться учебные задачи?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Тихомирова</dc:creator>
  <cp:lastModifiedBy>Ольга Тихомирова</cp:lastModifiedBy>
  <cp:revision>1</cp:revision>
  <dcterms:created xsi:type="dcterms:W3CDTF">2022-04-12T19:01:50Z</dcterms:created>
  <dcterms:modified xsi:type="dcterms:W3CDTF">2022-04-12T19:01:50Z</dcterms:modified>
</cp:coreProperties>
</file>