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81" r:id="rId3"/>
    <p:sldId id="298" r:id="rId4"/>
    <p:sldId id="292" r:id="rId5"/>
    <p:sldId id="286" r:id="rId6"/>
    <p:sldId id="287" r:id="rId7"/>
    <p:sldId id="293" r:id="rId8"/>
    <p:sldId id="294" r:id="rId9"/>
    <p:sldId id="295" r:id="rId10"/>
    <p:sldId id="296" r:id="rId11"/>
    <p:sldId id="300" r:id="rId12"/>
    <p:sldId id="297" r:id="rId13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FF"/>
    <a:srgbClr val="FFCCFF"/>
    <a:srgbClr val="4D485B"/>
    <a:srgbClr val="DEDE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1" autoAdjust="0"/>
    <p:restoredTop sz="97000" autoAdjust="0"/>
  </p:normalViewPr>
  <p:slideViewPr>
    <p:cSldViewPr>
      <p:cViewPr varScale="1">
        <p:scale>
          <a:sx n="65" d="100"/>
          <a:sy n="65" d="100"/>
        </p:scale>
        <p:origin x="-1032" y="-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414" y="-90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02AFE2-9700-4385-A482-EA993CACEFF5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28715B-6C83-49EB-8E2C-7602FC8D25E9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70C0"/>
              </a:solidFill>
            </a:rPr>
            <a:t>Что должен уметь делать человек, чтобы выжить в современном обществе? </a:t>
          </a:r>
          <a:endParaRPr lang="ru-RU" sz="1600" dirty="0">
            <a:solidFill>
              <a:srgbClr val="0070C0"/>
            </a:solidFill>
          </a:endParaRPr>
        </a:p>
      </dgm:t>
    </dgm:pt>
    <dgm:pt modelId="{171AC01F-245B-492E-AEF8-A9A30AB1FDE2}" type="parTrans" cxnId="{2F258C9C-E897-4B30-9C67-A4F3747D6D86}">
      <dgm:prSet/>
      <dgm:spPr/>
      <dgm:t>
        <a:bodyPr/>
        <a:lstStyle/>
        <a:p>
          <a:endParaRPr lang="ru-RU"/>
        </a:p>
      </dgm:t>
    </dgm:pt>
    <dgm:pt modelId="{5FFF866A-D4AE-40AE-A558-19627E8D15DC}" type="sibTrans" cxnId="{2F258C9C-E897-4B30-9C67-A4F3747D6D86}">
      <dgm:prSet/>
      <dgm:spPr/>
      <dgm:t>
        <a:bodyPr/>
        <a:lstStyle/>
        <a:p>
          <a:endParaRPr lang="ru-RU"/>
        </a:p>
      </dgm:t>
    </dgm:pt>
    <dgm:pt modelId="{C7B5A64E-E49F-430D-835F-05CD808B338C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Элементарная грамотность 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4C45A361-201D-427E-B2B5-EDA350452E64}" type="parTrans" cxnId="{AEFC849C-CAC6-4D3A-B93C-D79DE123DF84}">
      <dgm:prSet/>
      <dgm:spPr/>
      <dgm:t>
        <a:bodyPr/>
        <a:lstStyle/>
        <a:p>
          <a:endParaRPr lang="ru-RU"/>
        </a:p>
      </dgm:t>
    </dgm:pt>
    <dgm:pt modelId="{1172F3D2-7546-496A-8E80-725B7E0756AA}" type="sibTrans" cxnId="{AEFC849C-CAC6-4D3A-B93C-D79DE123DF84}">
      <dgm:prSet/>
      <dgm:spPr/>
      <dgm:t>
        <a:bodyPr/>
        <a:lstStyle/>
        <a:p>
          <a:endParaRPr lang="ru-RU"/>
        </a:p>
      </dgm:t>
    </dgm:pt>
    <dgm:pt modelId="{F5B1F276-F721-43A7-B678-6A0D5D731E39}">
      <dgm:prSet phldrT="[Текст]" custT="1"/>
      <dgm:spPr>
        <a:noFill/>
      </dgm:spPr>
      <dgm:t>
        <a:bodyPr/>
        <a:lstStyle/>
        <a:p>
          <a:r>
            <a:rPr lang="ru-RU" sz="2400" b="0" cap="none" spc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Использовать полученные знания и умения для решения жизненных задач </a:t>
          </a:r>
          <a:endParaRPr lang="ru-RU" sz="2400" b="0" cap="none" spc="0" dirty="0">
            <a:ln w="0"/>
            <a:solidFill>
              <a:schemeClr val="tx2">
                <a:lumMod val="75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35F08DB-E307-411C-B228-607E3D776803}" type="parTrans" cxnId="{614A43DD-817E-4D9B-A719-069537A14F34}">
      <dgm:prSet/>
      <dgm:spPr/>
      <dgm:t>
        <a:bodyPr/>
        <a:lstStyle/>
        <a:p>
          <a:endParaRPr lang="ru-RU"/>
        </a:p>
      </dgm:t>
    </dgm:pt>
    <dgm:pt modelId="{DA5F6EA9-AB49-495F-805C-0E874A596A7F}" type="sibTrans" cxnId="{614A43DD-817E-4D9B-A719-069537A14F34}">
      <dgm:prSet/>
      <dgm:spPr/>
      <dgm:t>
        <a:bodyPr/>
        <a:lstStyle/>
        <a:p>
          <a:endParaRPr lang="ru-RU"/>
        </a:p>
      </dgm:t>
    </dgm:pt>
    <dgm:pt modelId="{6A3AF9AA-4BC8-484F-A72D-B6DAFDD1B44C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Функциональная грамотность </a:t>
          </a:r>
          <a:endParaRPr lang="ru-RU" dirty="0">
            <a:solidFill>
              <a:srgbClr val="0070C0"/>
            </a:solidFill>
          </a:endParaRPr>
        </a:p>
      </dgm:t>
    </dgm:pt>
    <dgm:pt modelId="{345D2E9B-D156-4793-A434-52CEADC94DED}" type="parTrans" cxnId="{250E627D-85CF-4A57-B48D-A8283DE870EF}">
      <dgm:prSet/>
      <dgm:spPr/>
      <dgm:t>
        <a:bodyPr/>
        <a:lstStyle/>
        <a:p>
          <a:endParaRPr lang="ru-RU"/>
        </a:p>
      </dgm:t>
    </dgm:pt>
    <dgm:pt modelId="{7E315072-AB85-4CA7-B1F2-83F09657CEB5}" type="sibTrans" cxnId="{250E627D-85CF-4A57-B48D-A8283DE870EF}">
      <dgm:prSet/>
      <dgm:spPr/>
      <dgm:t>
        <a:bodyPr/>
        <a:lstStyle/>
        <a:p>
          <a:endParaRPr lang="ru-RU"/>
        </a:p>
      </dgm:t>
    </dgm:pt>
    <dgm:pt modelId="{E4B6B719-70D0-4589-B53F-720E4FDD0951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accent6">
                  <a:lumMod val="75000"/>
                </a:schemeClr>
              </a:solidFill>
            </a:rPr>
            <a:t>Читать, писать, считать</a:t>
          </a:r>
        </a:p>
        <a:p>
          <a:endParaRPr lang="ru-RU" sz="1500" dirty="0"/>
        </a:p>
      </dgm:t>
    </dgm:pt>
    <dgm:pt modelId="{F12BF0DD-C604-4AE7-BFA5-A678AD167BFE}" type="parTrans" cxnId="{1453F931-76A8-4192-9BED-2306F90899ED}">
      <dgm:prSet/>
      <dgm:spPr/>
      <dgm:t>
        <a:bodyPr/>
        <a:lstStyle/>
        <a:p>
          <a:endParaRPr lang="ru-RU"/>
        </a:p>
      </dgm:t>
    </dgm:pt>
    <dgm:pt modelId="{6F223F20-F51F-471C-A98B-D21F090EABFB}" type="sibTrans" cxnId="{1453F931-76A8-4192-9BED-2306F90899ED}">
      <dgm:prSet/>
      <dgm:spPr/>
      <dgm:t>
        <a:bodyPr/>
        <a:lstStyle/>
        <a:p>
          <a:endParaRPr lang="ru-RU"/>
        </a:p>
      </dgm:t>
    </dgm:pt>
    <dgm:pt modelId="{5BADA388-19A1-4D77-8543-A17FEA76CD10}" type="pres">
      <dgm:prSet presAssocID="{E702AFE2-9700-4385-A482-EA993CACEFF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0AAC5DF-A6CD-4F46-AF6B-DB365EE26AE6}" type="pres">
      <dgm:prSet presAssocID="{2A28715B-6C83-49EB-8E2C-7602FC8D25E9}" presName="chaos" presStyleCnt="0"/>
      <dgm:spPr/>
    </dgm:pt>
    <dgm:pt modelId="{4F98AA20-303E-4313-84B9-F9F828097F7B}" type="pres">
      <dgm:prSet presAssocID="{2A28715B-6C83-49EB-8E2C-7602FC8D25E9}" presName="parTx1" presStyleLbl="revTx" presStyleIdx="0" presStyleCnt="4"/>
      <dgm:spPr/>
      <dgm:t>
        <a:bodyPr/>
        <a:lstStyle/>
        <a:p>
          <a:endParaRPr lang="ru-RU"/>
        </a:p>
      </dgm:t>
    </dgm:pt>
    <dgm:pt modelId="{5799793F-38EB-4AD0-BF07-6D9B97A90016}" type="pres">
      <dgm:prSet presAssocID="{2A28715B-6C83-49EB-8E2C-7602FC8D25E9}" presName="c1" presStyleLbl="node1" presStyleIdx="0" presStyleCnt="19"/>
      <dgm:spPr/>
    </dgm:pt>
    <dgm:pt modelId="{20F6F6E7-DA3F-452E-82E2-7E378E775094}" type="pres">
      <dgm:prSet presAssocID="{2A28715B-6C83-49EB-8E2C-7602FC8D25E9}" presName="c2" presStyleLbl="node1" presStyleIdx="1" presStyleCnt="19"/>
      <dgm:spPr/>
    </dgm:pt>
    <dgm:pt modelId="{8EEE6F44-6788-4091-AD60-2E08D21D9D44}" type="pres">
      <dgm:prSet presAssocID="{2A28715B-6C83-49EB-8E2C-7602FC8D25E9}" presName="c3" presStyleLbl="node1" presStyleIdx="2" presStyleCnt="19"/>
      <dgm:spPr/>
    </dgm:pt>
    <dgm:pt modelId="{900D3DA6-3F29-4C87-AD88-0D62B3EFBC32}" type="pres">
      <dgm:prSet presAssocID="{2A28715B-6C83-49EB-8E2C-7602FC8D25E9}" presName="c4" presStyleLbl="node1" presStyleIdx="3" presStyleCnt="19"/>
      <dgm:spPr/>
    </dgm:pt>
    <dgm:pt modelId="{2A687DDF-22D7-47F4-AEFB-6DB95EDFFA14}" type="pres">
      <dgm:prSet presAssocID="{2A28715B-6C83-49EB-8E2C-7602FC8D25E9}" presName="c5" presStyleLbl="node1" presStyleIdx="4" presStyleCnt="19"/>
      <dgm:spPr/>
    </dgm:pt>
    <dgm:pt modelId="{A090A4BE-BCCD-4A84-A661-2D440DBD0D29}" type="pres">
      <dgm:prSet presAssocID="{2A28715B-6C83-49EB-8E2C-7602FC8D25E9}" presName="c6" presStyleLbl="node1" presStyleIdx="5" presStyleCnt="19"/>
      <dgm:spPr/>
    </dgm:pt>
    <dgm:pt modelId="{D1E2E583-55B0-4B40-BCA7-FB922AFE178B}" type="pres">
      <dgm:prSet presAssocID="{2A28715B-6C83-49EB-8E2C-7602FC8D25E9}" presName="c7" presStyleLbl="node1" presStyleIdx="6" presStyleCnt="19"/>
      <dgm:spPr/>
    </dgm:pt>
    <dgm:pt modelId="{8BE45D19-83A9-45C3-BA2E-8D8CD14F5414}" type="pres">
      <dgm:prSet presAssocID="{2A28715B-6C83-49EB-8E2C-7602FC8D25E9}" presName="c8" presStyleLbl="node1" presStyleIdx="7" presStyleCnt="19"/>
      <dgm:spPr/>
    </dgm:pt>
    <dgm:pt modelId="{A958499C-E7B8-42DD-8203-EF4441ABD50D}" type="pres">
      <dgm:prSet presAssocID="{2A28715B-6C83-49EB-8E2C-7602FC8D25E9}" presName="c9" presStyleLbl="node1" presStyleIdx="8" presStyleCnt="19"/>
      <dgm:spPr/>
    </dgm:pt>
    <dgm:pt modelId="{47BC3C0C-0DA9-4128-98C6-27580E105A1C}" type="pres">
      <dgm:prSet presAssocID="{2A28715B-6C83-49EB-8E2C-7602FC8D25E9}" presName="c10" presStyleLbl="node1" presStyleIdx="9" presStyleCnt="19"/>
      <dgm:spPr/>
    </dgm:pt>
    <dgm:pt modelId="{3DF5594B-BCBD-429C-8703-17CC9177FF21}" type="pres">
      <dgm:prSet presAssocID="{2A28715B-6C83-49EB-8E2C-7602FC8D25E9}" presName="c11" presStyleLbl="node1" presStyleIdx="10" presStyleCnt="19"/>
      <dgm:spPr/>
    </dgm:pt>
    <dgm:pt modelId="{69480304-4EDF-4196-A96F-EC41B4264C93}" type="pres">
      <dgm:prSet presAssocID="{2A28715B-6C83-49EB-8E2C-7602FC8D25E9}" presName="c12" presStyleLbl="node1" presStyleIdx="11" presStyleCnt="19"/>
      <dgm:spPr/>
    </dgm:pt>
    <dgm:pt modelId="{FBE69A2C-3264-4420-8F7F-4569DCCCC800}" type="pres">
      <dgm:prSet presAssocID="{2A28715B-6C83-49EB-8E2C-7602FC8D25E9}" presName="c13" presStyleLbl="node1" presStyleIdx="12" presStyleCnt="19"/>
      <dgm:spPr/>
    </dgm:pt>
    <dgm:pt modelId="{DE6AD747-7E71-4C4C-B4F9-3709C6A301D9}" type="pres">
      <dgm:prSet presAssocID="{2A28715B-6C83-49EB-8E2C-7602FC8D25E9}" presName="c14" presStyleLbl="node1" presStyleIdx="13" presStyleCnt="19"/>
      <dgm:spPr/>
    </dgm:pt>
    <dgm:pt modelId="{5B306D53-ADAF-47DA-8E40-F01076D752E6}" type="pres">
      <dgm:prSet presAssocID="{2A28715B-6C83-49EB-8E2C-7602FC8D25E9}" presName="c15" presStyleLbl="node1" presStyleIdx="14" presStyleCnt="19"/>
      <dgm:spPr/>
    </dgm:pt>
    <dgm:pt modelId="{B62ABB31-EAB4-46B3-90F8-4D34A5062D39}" type="pres">
      <dgm:prSet presAssocID="{2A28715B-6C83-49EB-8E2C-7602FC8D25E9}" presName="c16" presStyleLbl="node1" presStyleIdx="15" presStyleCnt="19"/>
      <dgm:spPr/>
    </dgm:pt>
    <dgm:pt modelId="{A8139BE6-4EFB-4B84-BFFD-83ABA3CFB69E}" type="pres">
      <dgm:prSet presAssocID="{2A28715B-6C83-49EB-8E2C-7602FC8D25E9}" presName="c17" presStyleLbl="node1" presStyleIdx="16" presStyleCnt="19"/>
      <dgm:spPr/>
    </dgm:pt>
    <dgm:pt modelId="{BD854507-DFE0-4F5C-B921-3A210A6487F1}" type="pres">
      <dgm:prSet presAssocID="{2A28715B-6C83-49EB-8E2C-7602FC8D25E9}" presName="c18" presStyleLbl="node1" presStyleIdx="17" presStyleCnt="19"/>
      <dgm:spPr/>
    </dgm:pt>
    <dgm:pt modelId="{EA2B2823-A2C0-41F5-AC87-9F622D72BAB9}" type="pres">
      <dgm:prSet presAssocID="{5FFF866A-D4AE-40AE-A558-19627E8D15DC}" presName="chevronComposite1" presStyleCnt="0"/>
      <dgm:spPr/>
    </dgm:pt>
    <dgm:pt modelId="{995F1AE5-8938-463D-9E24-7F4E4A2055BA}" type="pres">
      <dgm:prSet presAssocID="{5FFF866A-D4AE-40AE-A558-19627E8D15DC}" presName="chevron1" presStyleLbl="sibTrans2D1" presStyleIdx="0" presStyleCnt="2"/>
      <dgm:spPr/>
    </dgm:pt>
    <dgm:pt modelId="{B5AA3125-DE7A-4C7B-A021-CCB116BC544B}" type="pres">
      <dgm:prSet presAssocID="{5FFF866A-D4AE-40AE-A558-19627E8D15DC}" presName="spChevron1" presStyleCnt="0"/>
      <dgm:spPr/>
    </dgm:pt>
    <dgm:pt modelId="{8A87D8E5-EAFB-4C41-BE99-C35DB9D4D390}" type="pres">
      <dgm:prSet presAssocID="{E4B6B719-70D0-4589-B53F-720E4FDD0951}" presName="middle" presStyleCnt="0"/>
      <dgm:spPr/>
    </dgm:pt>
    <dgm:pt modelId="{EAF02322-D78F-4B13-92CD-B95F6E1FC0C9}" type="pres">
      <dgm:prSet presAssocID="{E4B6B719-70D0-4589-B53F-720E4FDD0951}" presName="parTxMid" presStyleLbl="revTx" presStyleIdx="1" presStyleCnt="4"/>
      <dgm:spPr/>
      <dgm:t>
        <a:bodyPr/>
        <a:lstStyle/>
        <a:p>
          <a:endParaRPr lang="ru-RU"/>
        </a:p>
      </dgm:t>
    </dgm:pt>
    <dgm:pt modelId="{B6601C4C-DC8B-4417-9492-31C9ABCC0993}" type="pres">
      <dgm:prSet presAssocID="{E4B6B719-70D0-4589-B53F-720E4FDD0951}" presName="desTxMid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056CB-9BD3-45FB-A400-930C930DB732}" type="pres">
      <dgm:prSet presAssocID="{E4B6B719-70D0-4589-B53F-720E4FDD0951}" presName="spMid" presStyleCnt="0"/>
      <dgm:spPr/>
    </dgm:pt>
    <dgm:pt modelId="{E1D68CD1-281E-4CC1-91F5-9B585276FE7D}" type="pres">
      <dgm:prSet presAssocID="{6F223F20-F51F-471C-A98B-D21F090EABFB}" presName="chevronComposite1" presStyleCnt="0"/>
      <dgm:spPr/>
    </dgm:pt>
    <dgm:pt modelId="{17ED49FD-8B8C-491E-AB47-0C13C4D203A2}" type="pres">
      <dgm:prSet presAssocID="{6F223F20-F51F-471C-A98B-D21F090EABFB}" presName="chevron1" presStyleLbl="sibTrans2D1" presStyleIdx="1" presStyleCnt="2"/>
      <dgm:spPr/>
    </dgm:pt>
    <dgm:pt modelId="{EED05860-4742-48CE-93E3-7C396C7FB352}" type="pres">
      <dgm:prSet presAssocID="{6F223F20-F51F-471C-A98B-D21F090EABFB}" presName="spChevron1" presStyleCnt="0"/>
      <dgm:spPr/>
    </dgm:pt>
    <dgm:pt modelId="{FB033EB4-F1F6-40CD-97C6-8FC2BCCE16BE}" type="pres">
      <dgm:prSet presAssocID="{F5B1F276-F721-43A7-B678-6A0D5D731E39}" presName="last" presStyleCnt="0"/>
      <dgm:spPr/>
    </dgm:pt>
    <dgm:pt modelId="{8F87A313-1943-4E0B-BEDD-D141CBB95485}" type="pres">
      <dgm:prSet presAssocID="{F5B1F276-F721-43A7-B678-6A0D5D731E39}" presName="circleTx" presStyleLbl="node1" presStyleIdx="18" presStyleCnt="19" custScaleX="114994"/>
      <dgm:spPr/>
      <dgm:t>
        <a:bodyPr/>
        <a:lstStyle/>
        <a:p>
          <a:endParaRPr lang="ru-RU"/>
        </a:p>
      </dgm:t>
    </dgm:pt>
    <dgm:pt modelId="{B793DA16-CB59-41EA-B0E3-3794898C3969}" type="pres">
      <dgm:prSet presAssocID="{F5B1F276-F721-43A7-B678-6A0D5D731E39}" presName="desTxN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ED3F5-EF56-4E4B-AAD2-5D85BB5A4734}" type="pres">
      <dgm:prSet presAssocID="{F5B1F276-F721-43A7-B678-6A0D5D731E39}" presName="spN" presStyleCnt="0"/>
      <dgm:spPr/>
    </dgm:pt>
  </dgm:ptLst>
  <dgm:cxnLst>
    <dgm:cxn modelId="{AEFC849C-CAC6-4D3A-B93C-D79DE123DF84}" srcId="{E4B6B719-70D0-4589-B53F-720E4FDD0951}" destId="{C7B5A64E-E49F-430D-835F-05CD808B338C}" srcOrd="0" destOrd="0" parTransId="{4C45A361-201D-427E-B2B5-EDA350452E64}" sibTransId="{1172F3D2-7546-496A-8E80-725B7E0756AA}"/>
    <dgm:cxn modelId="{250E627D-85CF-4A57-B48D-A8283DE870EF}" srcId="{F5B1F276-F721-43A7-B678-6A0D5D731E39}" destId="{6A3AF9AA-4BC8-484F-A72D-B6DAFDD1B44C}" srcOrd="0" destOrd="0" parTransId="{345D2E9B-D156-4793-A434-52CEADC94DED}" sibTransId="{7E315072-AB85-4CA7-B1F2-83F09657CEB5}"/>
    <dgm:cxn modelId="{A6B18476-7C00-4F69-B408-DF128199EEE0}" type="presOf" srcId="{E4B6B719-70D0-4589-B53F-720E4FDD0951}" destId="{EAF02322-D78F-4B13-92CD-B95F6E1FC0C9}" srcOrd="0" destOrd="0" presId="urn:microsoft.com/office/officeart/2009/3/layout/RandomtoResultProcess"/>
    <dgm:cxn modelId="{05BA7C58-697C-4476-AB96-ADD8C04CA4EC}" type="presOf" srcId="{E702AFE2-9700-4385-A482-EA993CACEFF5}" destId="{5BADA388-19A1-4D77-8543-A17FEA76CD10}" srcOrd="0" destOrd="0" presId="urn:microsoft.com/office/officeart/2009/3/layout/RandomtoResultProcess"/>
    <dgm:cxn modelId="{9F4D9EA2-A310-4C65-AFB0-4EFAC6A6EBBD}" type="presOf" srcId="{F5B1F276-F721-43A7-B678-6A0D5D731E39}" destId="{8F87A313-1943-4E0B-BEDD-D141CBB95485}" srcOrd="0" destOrd="0" presId="urn:microsoft.com/office/officeart/2009/3/layout/RandomtoResultProcess"/>
    <dgm:cxn modelId="{614A43DD-817E-4D9B-A719-069537A14F34}" srcId="{E702AFE2-9700-4385-A482-EA993CACEFF5}" destId="{F5B1F276-F721-43A7-B678-6A0D5D731E39}" srcOrd="2" destOrd="0" parTransId="{A35F08DB-E307-411C-B228-607E3D776803}" sibTransId="{DA5F6EA9-AB49-495F-805C-0E874A596A7F}"/>
    <dgm:cxn modelId="{53C52E11-526B-4258-8F86-3E52D6647AF9}" type="presOf" srcId="{6A3AF9AA-4BC8-484F-A72D-B6DAFDD1B44C}" destId="{B793DA16-CB59-41EA-B0E3-3794898C3969}" srcOrd="0" destOrd="0" presId="urn:microsoft.com/office/officeart/2009/3/layout/RandomtoResultProcess"/>
    <dgm:cxn modelId="{1453F931-76A8-4192-9BED-2306F90899ED}" srcId="{E702AFE2-9700-4385-A482-EA993CACEFF5}" destId="{E4B6B719-70D0-4589-B53F-720E4FDD0951}" srcOrd="1" destOrd="0" parTransId="{F12BF0DD-C604-4AE7-BFA5-A678AD167BFE}" sibTransId="{6F223F20-F51F-471C-A98B-D21F090EABFB}"/>
    <dgm:cxn modelId="{2F258C9C-E897-4B30-9C67-A4F3747D6D86}" srcId="{E702AFE2-9700-4385-A482-EA993CACEFF5}" destId="{2A28715B-6C83-49EB-8E2C-7602FC8D25E9}" srcOrd="0" destOrd="0" parTransId="{171AC01F-245B-492E-AEF8-A9A30AB1FDE2}" sibTransId="{5FFF866A-D4AE-40AE-A558-19627E8D15DC}"/>
    <dgm:cxn modelId="{BB03F298-4F15-4379-9737-F3586C5A5BEA}" type="presOf" srcId="{2A28715B-6C83-49EB-8E2C-7602FC8D25E9}" destId="{4F98AA20-303E-4313-84B9-F9F828097F7B}" srcOrd="0" destOrd="0" presId="urn:microsoft.com/office/officeart/2009/3/layout/RandomtoResultProcess"/>
    <dgm:cxn modelId="{306A1528-067A-42D1-AB5C-74F96C423458}" type="presOf" srcId="{C7B5A64E-E49F-430D-835F-05CD808B338C}" destId="{B6601C4C-DC8B-4417-9492-31C9ABCC0993}" srcOrd="0" destOrd="0" presId="urn:microsoft.com/office/officeart/2009/3/layout/RandomtoResultProcess"/>
    <dgm:cxn modelId="{8B60DFB7-965D-42F8-A8B7-3DC1A8EC21DF}" type="presParOf" srcId="{5BADA388-19A1-4D77-8543-A17FEA76CD10}" destId="{60AAC5DF-A6CD-4F46-AF6B-DB365EE26AE6}" srcOrd="0" destOrd="0" presId="urn:microsoft.com/office/officeart/2009/3/layout/RandomtoResultProcess"/>
    <dgm:cxn modelId="{C9475E53-4133-491A-A6F5-AFE7020A9673}" type="presParOf" srcId="{60AAC5DF-A6CD-4F46-AF6B-DB365EE26AE6}" destId="{4F98AA20-303E-4313-84B9-F9F828097F7B}" srcOrd="0" destOrd="0" presId="urn:microsoft.com/office/officeart/2009/3/layout/RandomtoResultProcess"/>
    <dgm:cxn modelId="{536243B5-17DD-4DC8-B35A-5B470270C941}" type="presParOf" srcId="{60AAC5DF-A6CD-4F46-AF6B-DB365EE26AE6}" destId="{5799793F-38EB-4AD0-BF07-6D9B97A90016}" srcOrd="1" destOrd="0" presId="urn:microsoft.com/office/officeart/2009/3/layout/RandomtoResultProcess"/>
    <dgm:cxn modelId="{B505AD23-42B3-400B-8B96-22DE79A72609}" type="presParOf" srcId="{60AAC5DF-A6CD-4F46-AF6B-DB365EE26AE6}" destId="{20F6F6E7-DA3F-452E-82E2-7E378E775094}" srcOrd="2" destOrd="0" presId="urn:microsoft.com/office/officeart/2009/3/layout/RandomtoResultProcess"/>
    <dgm:cxn modelId="{2B4D8003-C46B-410C-A20E-EDCA427D21F9}" type="presParOf" srcId="{60AAC5DF-A6CD-4F46-AF6B-DB365EE26AE6}" destId="{8EEE6F44-6788-4091-AD60-2E08D21D9D44}" srcOrd="3" destOrd="0" presId="urn:microsoft.com/office/officeart/2009/3/layout/RandomtoResultProcess"/>
    <dgm:cxn modelId="{A13064AF-8561-4B82-A427-8A3B902CEB71}" type="presParOf" srcId="{60AAC5DF-A6CD-4F46-AF6B-DB365EE26AE6}" destId="{900D3DA6-3F29-4C87-AD88-0D62B3EFBC32}" srcOrd="4" destOrd="0" presId="urn:microsoft.com/office/officeart/2009/3/layout/RandomtoResultProcess"/>
    <dgm:cxn modelId="{6A7B7834-CFA7-469C-818A-01514B289109}" type="presParOf" srcId="{60AAC5DF-A6CD-4F46-AF6B-DB365EE26AE6}" destId="{2A687DDF-22D7-47F4-AEFB-6DB95EDFFA14}" srcOrd="5" destOrd="0" presId="urn:microsoft.com/office/officeart/2009/3/layout/RandomtoResultProcess"/>
    <dgm:cxn modelId="{F8DBCA6D-CDE1-4D7A-ABAC-764E89A9B423}" type="presParOf" srcId="{60AAC5DF-A6CD-4F46-AF6B-DB365EE26AE6}" destId="{A090A4BE-BCCD-4A84-A661-2D440DBD0D29}" srcOrd="6" destOrd="0" presId="urn:microsoft.com/office/officeart/2009/3/layout/RandomtoResultProcess"/>
    <dgm:cxn modelId="{9788825A-9428-4070-B336-002322123320}" type="presParOf" srcId="{60AAC5DF-A6CD-4F46-AF6B-DB365EE26AE6}" destId="{D1E2E583-55B0-4B40-BCA7-FB922AFE178B}" srcOrd="7" destOrd="0" presId="urn:microsoft.com/office/officeart/2009/3/layout/RandomtoResultProcess"/>
    <dgm:cxn modelId="{E4CA75F2-C7D5-4992-B2E1-011AF7C7D0AC}" type="presParOf" srcId="{60AAC5DF-A6CD-4F46-AF6B-DB365EE26AE6}" destId="{8BE45D19-83A9-45C3-BA2E-8D8CD14F5414}" srcOrd="8" destOrd="0" presId="urn:microsoft.com/office/officeart/2009/3/layout/RandomtoResultProcess"/>
    <dgm:cxn modelId="{E78347FE-5C22-46FF-A90A-0238494A2762}" type="presParOf" srcId="{60AAC5DF-A6CD-4F46-AF6B-DB365EE26AE6}" destId="{A958499C-E7B8-42DD-8203-EF4441ABD50D}" srcOrd="9" destOrd="0" presId="urn:microsoft.com/office/officeart/2009/3/layout/RandomtoResultProcess"/>
    <dgm:cxn modelId="{B2C0BD65-0369-44EE-A0DB-1CC9A981B1E4}" type="presParOf" srcId="{60AAC5DF-A6CD-4F46-AF6B-DB365EE26AE6}" destId="{47BC3C0C-0DA9-4128-98C6-27580E105A1C}" srcOrd="10" destOrd="0" presId="urn:microsoft.com/office/officeart/2009/3/layout/RandomtoResultProcess"/>
    <dgm:cxn modelId="{54CED5A9-9CBA-4EFF-9CE7-939CD3E0ED52}" type="presParOf" srcId="{60AAC5DF-A6CD-4F46-AF6B-DB365EE26AE6}" destId="{3DF5594B-BCBD-429C-8703-17CC9177FF21}" srcOrd="11" destOrd="0" presId="urn:microsoft.com/office/officeart/2009/3/layout/RandomtoResultProcess"/>
    <dgm:cxn modelId="{C5905A75-CCF7-41BD-AC37-C61B1E7E9F08}" type="presParOf" srcId="{60AAC5DF-A6CD-4F46-AF6B-DB365EE26AE6}" destId="{69480304-4EDF-4196-A96F-EC41B4264C93}" srcOrd="12" destOrd="0" presId="urn:microsoft.com/office/officeart/2009/3/layout/RandomtoResultProcess"/>
    <dgm:cxn modelId="{B25408CB-3282-496B-8406-EEE6010C8592}" type="presParOf" srcId="{60AAC5DF-A6CD-4F46-AF6B-DB365EE26AE6}" destId="{FBE69A2C-3264-4420-8F7F-4569DCCCC800}" srcOrd="13" destOrd="0" presId="urn:microsoft.com/office/officeart/2009/3/layout/RandomtoResultProcess"/>
    <dgm:cxn modelId="{825DE776-E998-45D5-A386-071974D0B663}" type="presParOf" srcId="{60AAC5DF-A6CD-4F46-AF6B-DB365EE26AE6}" destId="{DE6AD747-7E71-4C4C-B4F9-3709C6A301D9}" srcOrd="14" destOrd="0" presId="urn:microsoft.com/office/officeart/2009/3/layout/RandomtoResultProcess"/>
    <dgm:cxn modelId="{4FFF7F26-CADC-42AD-876D-6E1967369B34}" type="presParOf" srcId="{60AAC5DF-A6CD-4F46-AF6B-DB365EE26AE6}" destId="{5B306D53-ADAF-47DA-8E40-F01076D752E6}" srcOrd="15" destOrd="0" presId="urn:microsoft.com/office/officeart/2009/3/layout/RandomtoResultProcess"/>
    <dgm:cxn modelId="{0F599042-3CA7-4BDD-A8EE-10140019F99C}" type="presParOf" srcId="{60AAC5DF-A6CD-4F46-AF6B-DB365EE26AE6}" destId="{B62ABB31-EAB4-46B3-90F8-4D34A5062D39}" srcOrd="16" destOrd="0" presId="urn:microsoft.com/office/officeart/2009/3/layout/RandomtoResultProcess"/>
    <dgm:cxn modelId="{D80B7A6B-9225-4F4E-A13C-2F835DB39BE5}" type="presParOf" srcId="{60AAC5DF-A6CD-4F46-AF6B-DB365EE26AE6}" destId="{A8139BE6-4EFB-4B84-BFFD-83ABA3CFB69E}" srcOrd="17" destOrd="0" presId="urn:microsoft.com/office/officeart/2009/3/layout/RandomtoResultProcess"/>
    <dgm:cxn modelId="{B3BC7D72-0529-4C93-A980-83594BE7ED72}" type="presParOf" srcId="{60AAC5DF-A6CD-4F46-AF6B-DB365EE26AE6}" destId="{BD854507-DFE0-4F5C-B921-3A210A6487F1}" srcOrd="18" destOrd="0" presId="urn:microsoft.com/office/officeart/2009/3/layout/RandomtoResultProcess"/>
    <dgm:cxn modelId="{C086C997-6FC1-4154-8F60-6AB828789A67}" type="presParOf" srcId="{5BADA388-19A1-4D77-8543-A17FEA76CD10}" destId="{EA2B2823-A2C0-41F5-AC87-9F622D72BAB9}" srcOrd="1" destOrd="0" presId="urn:microsoft.com/office/officeart/2009/3/layout/RandomtoResultProcess"/>
    <dgm:cxn modelId="{CCD96482-BACA-41DA-B2BB-8A88A2019797}" type="presParOf" srcId="{EA2B2823-A2C0-41F5-AC87-9F622D72BAB9}" destId="{995F1AE5-8938-463D-9E24-7F4E4A2055BA}" srcOrd="0" destOrd="0" presId="urn:microsoft.com/office/officeart/2009/3/layout/RandomtoResultProcess"/>
    <dgm:cxn modelId="{40EDDFDE-BBB2-4C13-AD5A-8FCDF7EC1A41}" type="presParOf" srcId="{EA2B2823-A2C0-41F5-AC87-9F622D72BAB9}" destId="{B5AA3125-DE7A-4C7B-A021-CCB116BC544B}" srcOrd="1" destOrd="0" presId="urn:microsoft.com/office/officeart/2009/3/layout/RandomtoResultProcess"/>
    <dgm:cxn modelId="{55787BCD-3D78-4395-8633-88BD1722F1EA}" type="presParOf" srcId="{5BADA388-19A1-4D77-8543-A17FEA76CD10}" destId="{8A87D8E5-EAFB-4C41-BE99-C35DB9D4D390}" srcOrd="2" destOrd="0" presId="urn:microsoft.com/office/officeart/2009/3/layout/RandomtoResultProcess"/>
    <dgm:cxn modelId="{64C75579-1E02-4D71-8E91-E98C617011BE}" type="presParOf" srcId="{8A87D8E5-EAFB-4C41-BE99-C35DB9D4D390}" destId="{EAF02322-D78F-4B13-92CD-B95F6E1FC0C9}" srcOrd="0" destOrd="0" presId="urn:microsoft.com/office/officeart/2009/3/layout/RandomtoResultProcess"/>
    <dgm:cxn modelId="{BA5F0251-289D-4C5C-B511-3ED6E188FFB4}" type="presParOf" srcId="{8A87D8E5-EAFB-4C41-BE99-C35DB9D4D390}" destId="{B6601C4C-DC8B-4417-9492-31C9ABCC0993}" srcOrd="1" destOrd="0" presId="urn:microsoft.com/office/officeart/2009/3/layout/RandomtoResultProcess"/>
    <dgm:cxn modelId="{6ED0A030-15D0-4639-8F76-8B9285A6B9AE}" type="presParOf" srcId="{8A87D8E5-EAFB-4C41-BE99-C35DB9D4D390}" destId="{EA0056CB-9BD3-45FB-A400-930C930DB732}" srcOrd="2" destOrd="0" presId="urn:microsoft.com/office/officeart/2009/3/layout/RandomtoResultProcess"/>
    <dgm:cxn modelId="{E9D0A0F0-D9AD-4910-B6FF-D41FBD0A2E9D}" type="presParOf" srcId="{5BADA388-19A1-4D77-8543-A17FEA76CD10}" destId="{E1D68CD1-281E-4CC1-91F5-9B585276FE7D}" srcOrd="3" destOrd="0" presId="urn:microsoft.com/office/officeart/2009/3/layout/RandomtoResultProcess"/>
    <dgm:cxn modelId="{8B15B257-B533-4420-97DE-3C257F908705}" type="presParOf" srcId="{E1D68CD1-281E-4CC1-91F5-9B585276FE7D}" destId="{17ED49FD-8B8C-491E-AB47-0C13C4D203A2}" srcOrd="0" destOrd="0" presId="urn:microsoft.com/office/officeart/2009/3/layout/RandomtoResultProcess"/>
    <dgm:cxn modelId="{DE73B04F-896D-4136-BF11-156CFEBEC24D}" type="presParOf" srcId="{E1D68CD1-281E-4CC1-91F5-9B585276FE7D}" destId="{EED05860-4742-48CE-93E3-7C396C7FB352}" srcOrd="1" destOrd="0" presId="urn:microsoft.com/office/officeart/2009/3/layout/RandomtoResultProcess"/>
    <dgm:cxn modelId="{818CDEAD-1EE7-4C95-8F05-D43DD872203F}" type="presParOf" srcId="{5BADA388-19A1-4D77-8543-A17FEA76CD10}" destId="{FB033EB4-F1F6-40CD-97C6-8FC2BCCE16BE}" srcOrd="4" destOrd="0" presId="urn:microsoft.com/office/officeart/2009/3/layout/RandomtoResultProcess"/>
    <dgm:cxn modelId="{F1689C0D-A94B-476A-B876-6D717305C559}" type="presParOf" srcId="{FB033EB4-F1F6-40CD-97C6-8FC2BCCE16BE}" destId="{8F87A313-1943-4E0B-BEDD-D141CBB95485}" srcOrd="0" destOrd="0" presId="urn:microsoft.com/office/officeart/2009/3/layout/RandomtoResultProcess"/>
    <dgm:cxn modelId="{C865B7EE-92A3-4852-ADFB-59E060F97D51}" type="presParOf" srcId="{FB033EB4-F1F6-40CD-97C6-8FC2BCCE16BE}" destId="{B793DA16-CB59-41EA-B0E3-3794898C3969}" srcOrd="1" destOrd="0" presId="urn:microsoft.com/office/officeart/2009/3/layout/RandomtoResultProcess"/>
    <dgm:cxn modelId="{A8055356-E504-451B-A618-095DB4255154}" type="presParOf" srcId="{FB033EB4-F1F6-40CD-97C6-8FC2BCCE16BE}" destId="{CD5ED3F5-EF56-4E4B-AAD2-5D85BB5A4734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130611-8841-484E-BF45-8385AD08DAE3}" type="doc">
      <dgm:prSet loTypeId="urn:microsoft.com/office/officeart/2005/8/layout/hProcess9" loCatId="process" qsTypeId="urn:microsoft.com/office/officeart/2005/8/quickstyle/simple1" qsCatId="simple" csTypeId="urn:microsoft.com/office/officeart/2005/8/colors/accent6_1" csCatId="accent6" phldr="1"/>
      <dgm:spPr/>
    </dgm:pt>
    <dgm:pt modelId="{E54EABA9-F60A-4539-B48B-55C7403A1A51}">
      <dgm:prSet phldrT="[Текст]"/>
      <dgm:spPr/>
      <dgm:t>
        <a:bodyPr/>
        <a:lstStyle/>
        <a:p>
          <a:r>
            <a:rPr lang="ru-RU" dirty="0" smtClean="0"/>
            <a:t>Начальное общее образование</a:t>
          </a:r>
          <a:endParaRPr lang="ru-RU" dirty="0"/>
        </a:p>
      </dgm:t>
    </dgm:pt>
    <dgm:pt modelId="{B7679E57-B326-40B1-89DC-C043ADF10B3B}" type="parTrans" cxnId="{EC815698-8079-4CC0-B9E2-85A98AEAA6FC}">
      <dgm:prSet/>
      <dgm:spPr/>
      <dgm:t>
        <a:bodyPr/>
        <a:lstStyle/>
        <a:p>
          <a:endParaRPr lang="ru-RU"/>
        </a:p>
      </dgm:t>
    </dgm:pt>
    <dgm:pt modelId="{429A9DC2-D000-4DBB-A402-069F57B205AC}" type="sibTrans" cxnId="{EC815698-8079-4CC0-B9E2-85A98AEAA6FC}">
      <dgm:prSet/>
      <dgm:spPr/>
      <dgm:t>
        <a:bodyPr/>
        <a:lstStyle/>
        <a:p>
          <a:endParaRPr lang="ru-RU"/>
        </a:p>
      </dgm:t>
    </dgm:pt>
    <dgm:pt modelId="{FADA6617-CBC6-48DC-BBD8-25A64D16A363}">
      <dgm:prSet phldrT="[Текст]"/>
      <dgm:spPr/>
      <dgm:t>
        <a:bodyPr/>
        <a:lstStyle/>
        <a:p>
          <a:r>
            <a:rPr lang="ru-RU" dirty="0" smtClean="0"/>
            <a:t>Основное общее образование</a:t>
          </a:r>
          <a:endParaRPr lang="ru-RU" dirty="0"/>
        </a:p>
      </dgm:t>
    </dgm:pt>
    <dgm:pt modelId="{21EF80C5-7B3F-4E86-81B5-AAC1D996F579}" type="parTrans" cxnId="{051B883F-76E2-452D-8D44-BD55E98FAD76}">
      <dgm:prSet/>
      <dgm:spPr/>
      <dgm:t>
        <a:bodyPr/>
        <a:lstStyle/>
        <a:p>
          <a:endParaRPr lang="ru-RU"/>
        </a:p>
      </dgm:t>
    </dgm:pt>
    <dgm:pt modelId="{5FE2DDE1-BE0A-4648-80C9-E16CD4281AC1}" type="sibTrans" cxnId="{051B883F-76E2-452D-8D44-BD55E98FAD76}">
      <dgm:prSet/>
      <dgm:spPr/>
      <dgm:t>
        <a:bodyPr/>
        <a:lstStyle/>
        <a:p>
          <a:endParaRPr lang="ru-RU"/>
        </a:p>
      </dgm:t>
    </dgm:pt>
    <dgm:pt modelId="{98601BB1-904E-4C33-9432-A2BCCDD9F075}" type="pres">
      <dgm:prSet presAssocID="{DA130611-8841-484E-BF45-8385AD08DAE3}" presName="CompostProcess" presStyleCnt="0">
        <dgm:presLayoutVars>
          <dgm:dir/>
          <dgm:resizeHandles val="exact"/>
        </dgm:presLayoutVars>
      </dgm:prSet>
      <dgm:spPr/>
    </dgm:pt>
    <dgm:pt modelId="{6C994F29-3279-462F-86C6-432CAB29BC30}" type="pres">
      <dgm:prSet presAssocID="{DA130611-8841-484E-BF45-8385AD08DAE3}" presName="arrow" presStyleLbl="bgShp" presStyleIdx="0" presStyleCnt="1"/>
      <dgm:spPr/>
    </dgm:pt>
    <dgm:pt modelId="{2BCC5C6F-189C-46BC-8100-A9A8305FA980}" type="pres">
      <dgm:prSet presAssocID="{DA130611-8841-484E-BF45-8385AD08DAE3}" presName="linearProcess" presStyleCnt="0"/>
      <dgm:spPr/>
    </dgm:pt>
    <dgm:pt modelId="{0BAB20FD-FC65-46D7-8458-588756B2A3B3}" type="pres">
      <dgm:prSet presAssocID="{E54EABA9-F60A-4539-B48B-55C7403A1A51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ED948-1B26-4995-937C-159CA0FF0711}" type="pres">
      <dgm:prSet presAssocID="{429A9DC2-D000-4DBB-A402-069F57B205AC}" presName="sibTrans" presStyleCnt="0"/>
      <dgm:spPr/>
    </dgm:pt>
    <dgm:pt modelId="{8D3DE697-AE9A-45C8-BB00-671C637407B2}" type="pres">
      <dgm:prSet presAssocID="{FADA6617-CBC6-48DC-BBD8-25A64D16A363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87BE6F-D429-485D-B403-C40B10C94FF0}" type="presOf" srcId="{FADA6617-CBC6-48DC-BBD8-25A64D16A363}" destId="{8D3DE697-AE9A-45C8-BB00-671C637407B2}" srcOrd="0" destOrd="0" presId="urn:microsoft.com/office/officeart/2005/8/layout/hProcess9"/>
    <dgm:cxn modelId="{EC815698-8079-4CC0-B9E2-85A98AEAA6FC}" srcId="{DA130611-8841-484E-BF45-8385AD08DAE3}" destId="{E54EABA9-F60A-4539-B48B-55C7403A1A51}" srcOrd="0" destOrd="0" parTransId="{B7679E57-B326-40B1-89DC-C043ADF10B3B}" sibTransId="{429A9DC2-D000-4DBB-A402-069F57B205AC}"/>
    <dgm:cxn modelId="{DB74468C-2578-42FC-A4A2-27371439A36A}" type="presOf" srcId="{E54EABA9-F60A-4539-B48B-55C7403A1A51}" destId="{0BAB20FD-FC65-46D7-8458-588756B2A3B3}" srcOrd="0" destOrd="0" presId="urn:microsoft.com/office/officeart/2005/8/layout/hProcess9"/>
    <dgm:cxn modelId="{051B883F-76E2-452D-8D44-BD55E98FAD76}" srcId="{DA130611-8841-484E-BF45-8385AD08DAE3}" destId="{FADA6617-CBC6-48DC-BBD8-25A64D16A363}" srcOrd="1" destOrd="0" parTransId="{21EF80C5-7B3F-4E86-81B5-AAC1D996F579}" sibTransId="{5FE2DDE1-BE0A-4648-80C9-E16CD4281AC1}"/>
    <dgm:cxn modelId="{24EDC7B8-DEC6-414E-8D7F-715510A6A85B}" type="presOf" srcId="{DA130611-8841-484E-BF45-8385AD08DAE3}" destId="{98601BB1-904E-4C33-9432-A2BCCDD9F075}" srcOrd="0" destOrd="0" presId="urn:microsoft.com/office/officeart/2005/8/layout/hProcess9"/>
    <dgm:cxn modelId="{BB21DB60-D3B5-456B-BFB7-7725CD77808D}" type="presParOf" srcId="{98601BB1-904E-4C33-9432-A2BCCDD9F075}" destId="{6C994F29-3279-462F-86C6-432CAB29BC30}" srcOrd="0" destOrd="0" presId="urn:microsoft.com/office/officeart/2005/8/layout/hProcess9"/>
    <dgm:cxn modelId="{5C4F5D29-1878-4425-94C8-2CC1826AB8F5}" type="presParOf" srcId="{98601BB1-904E-4C33-9432-A2BCCDD9F075}" destId="{2BCC5C6F-189C-46BC-8100-A9A8305FA980}" srcOrd="1" destOrd="0" presId="urn:microsoft.com/office/officeart/2005/8/layout/hProcess9"/>
    <dgm:cxn modelId="{B9AB4412-ECCB-47D6-9A1C-9C8072A4A337}" type="presParOf" srcId="{2BCC5C6F-189C-46BC-8100-A9A8305FA980}" destId="{0BAB20FD-FC65-46D7-8458-588756B2A3B3}" srcOrd="0" destOrd="0" presId="urn:microsoft.com/office/officeart/2005/8/layout/hProcess9"/>
    <dgm:cxn modelId="{7F17A627-0B44-4E1E-BC76-4DB9CB9DD067}" type="presParOf" srcId="{2BCC5C6F-189C-46BC-8100-A9A8305FA980}" destId="{BE9ED948-1B26-4995-937C-159CA0FF0711}" srcOrd="1" destOrd="0" presId="urn:microsoft.com/office/officeart/2005/8/layout/hProcess9"/>
    <dgm:cxn modelId="{6C29B48D-D130-4625-9E4C-42C11A904C00}" type="presParOf" srcId="{2BCC5C6F-189C-46BC-8100-A9A8305FA980}" destId="{8D3DE697-AE9A-45C8-BB00-671C637407B2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72079B-EEAD-4F13-AAA0-1AAA10F19204}" type="doc">
      <dgm:prSet loTypeId="urn:microsoft.com/office/officeart/2005/8/layout/hProcess9" loCatId="process" qsTypeId="urn:microsoft.com/office/officeart/2005/8/quickstyle/simple1" qsCatId="simple" csTypeId="urn:microsoft.com/office/officeart/2005/8/colors/accent6_1" csCatId="accent6" phldr="1"/>
      <dgm:spPr/>
    </dgm:pt>
    <dgm:pt modelId="{6D46532F-0559-4528-B19B-3DB419527028}">
      <dgm:prSet phldrT="[Текст]"/>
      <dgm:spPr/>
      <dgm:t>
        <a:bodyPr/>
        <a:lstStyle/>
        <a:p>
          <a:r>
            <a:rPr lang="ru-RU" dirty="0" smtClean="0"/>
            <a:t>Знание</a:t>
          </a:r>
          <a:endParaRPr lang="ru-RU" dirty="0"/>
        </a:p>
      </dgm:t>
    </dgm:pt>
    <dgm:pt modelId="{4FBF6C3B-0DA6-4D64-A9A3-5E08ADCFB86C}" type="parTrans" cxnId="{1FCB174F-2661-4A16-9B7E-3209CD5E802C}">
      <dgm:prSet/>
      <dgm:spPr/>
      <dgm:t>
        <a:bodyPr/>
        <a:lstStyle/>
        <a:p>
          <a:endParaRPr lang="ru-RU"/>
        </a:p>
      </dgm:t>
    </dgm:pt>
    <dgm:pt modelId="{7D8FE28A-B18F-4631-85CA-DA57A0716FD7}" type="sibTrans" cxnId="{1FCB174F-2661-4A16-9B7E-3209CD5E802C}">
      <dgm:prSet/>
      <dgm:spPr/>
      <dgm:t>
        <a:bodyPr/>
        <a:lstStyle/>
        <a:p>
          <a:endParaRPr lang="ru-RU"/>
        </a:p>
      </dgm:t>
    </dgm:pt>
    <dgm:pt modelId="{52EA1140-738A-438A-A206-86DDD610A68F}">
      <dgm:prSet phldrT="[Текст]"/>
      <dgm:spPr/>
      <dgm:t>
        <a:bodyPr/>
        <a:lstStyle/>
        <a:p>
          <a:r>
            <a:rPr lang="ru-RU" dirty="0" smtClean="0"/>
            <a:t>Применение </a:t>
          </a:r>
          <a:endParaRPr lang="ru-RU" dirty="0"/>
        </a:p>
      </dgm:t>
    </dgm:pt>
    <dgm:pt modelId="{40AF2D67-1E32-4CB0-8A98-43FBF58F36FB}" type="parTrans" cxnId="{89938BD2-E5D8-4C5A-8E25-5FA396F1CAA0}">
      <dgm:prSet/>
      <dgm:spPr/>
      <dgm:t>
        <a:bodyPr/>
        <a:lstStyle/>
        <a:p>
          <a:endParaRPr lang="ru-RU"/>
        </a:p>
      </dgm:t>
    </dgm:pt>
    <dgm:pt modelId="{1664460E-2A99-41B6-B582-752513578BCA}" type="sibTrans" cxnId="{89938BD2-E5D8-4C5A-8E25-5FA396F1CAA0}">
      <dgm:prSet/>
      <dgm:spPr/>
      <dgm:t>
        <a:bodyPr/>
        <a:lstStyle/>
        <a:p>
          <a:endParaRPr lang="ru-RU"/>
        </a:p>
      </dgm:t>
    </dgm:pt>
    <dgm:pt modelId="{4EE75185-E9A2-45D5-B54B-F677797A8D3A}">
      <dgm:prSet phldrT="[Текст]"/>
      <dgm:spPr/>
      <dgm:t>
        <a:bodyPr/>
        <a:lstStyle/>
        <a:p>
          <a:r>
            <a:rPr lang="ru-RU" dirty="0" smtClean="0"/>
            <a:t>Рассуждение </a:t>
          </a:r>
          <a:br>
            <a:rPr lang="ru-RU" dirty="0" smtClean="0"/>
          </a:br>
          <a:r>
            <a:rPr lang="ru-RU" dirty="0" smtClean="0"/>
            <a:t>(обоснование)</a:t>
          </a:r>
          <a:endParaRPr lang="ru-RU" dirty="0"/>
        </a:p>
      </dgm:t>
    </dgm:pt>
    <dgm:pt modelId="{F835079B-9CF2-4EDB-8EA0-CA3198A1D8E5}" type="parTrans" cxnId="{C9EBE661-67F5-4DF5-A8A9-C35821063CB5}">
      <dgm:prSet/>
      <dgm:spPr/>
      <dgm:t>
        <a:bodyPr/>
        <a:lstStyle/>
        <a:p>
          <a:endParaRPr lang="ru-RU"/>
        </a:p>
      </dgm:t>
    </dgm:pt>
    <dgm:pt modelId="{86BED692-C50B-482B-9B27-D2EC81383E16}" type="sibTrans" cxnId="{C9EBE661-67F5-4DF5-A8A9-C35821063CB5}">
      <dgm:prSet/>
      <dgm:spPr/>
      <dgm:t>
        <a:bodyPr/>
        <a:lstStyle/>
        <a:p>
          <a:endParaRPr lang="ru-RU"/>
        </a:p>
      </dgm:t>
    </dgm:pt>
    <dgm:pt modelId="{7CF10BF5-35F1-48D1-821D-424C5B11855E}" type="pres">
      <dgm:prSet presAssocID="{A472079B-EEAD-4F13-AAA0-1AAA10F19204}" presName="CompostProcess" presStyleCnt="0">
        <dgm:presLayoutVars>
          <dgm:dir/>
          <dgm:resizeHandles val="exact"/>
        </dgm:presLayoutVars>
      </dgm:prSet>
      <dgm:spPr/>
    </dgm:pt>
    <dgm:pt modelId="{A05A8BAC-37D5-4340-9B83-F76C2904F432}" type="pres">
      <dgm:prSet presAssocID="{A472079B-EEAD-4F13-AAA0-1AAA10F19204}" presName="arrow" presStyleLbl="bgShp" presStyleIdx="0" presStyleCnt="1"/>
      <dgm:spPr/>
    </dgm:pt>
    <dgm:pt modelId="{3BCB8342-A33E-4A70-AF61-067917E1E16A}" type="pres">
      <dgm:prSet presAssocID="{A472079B-EEAD-4F13-AAA0-1AAA10F19204}" presName="linearProcess" presStyleCnt="0"/>
      <dgm:spPr/>
    </dgm:pt>
    <dgm:pt modelId="{37C1A669-CECD-4CE0-95D0-5CF76A2B8CAE}" type="pres">
      <dgm:prSet presAssocID="{6D46532F-0559-4528-B19B-3DB41952702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2377C-CE02-42C7-88F3-0B7C5151AA54}" type="pres">
      <dgm:prSet presAssocID="{7D8FE28A-B18F-4631-85CA-DA57A0716FD7}" presName="sibTrans" presStyleCnt="0"/>
      <dgm:spPr/>
    </dgm:pt>
    <dgm:pt modelId="{C95000BD-EBE8-4616-987B-0F395A242924}" type="pres">
      <dgm:prSet presAssocID="{52EA1140-738A-438A-A206-86DDD610A68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DB974-DDC5-4F27-AB47-64E4F775EA91}" type="pres">
      <dgm:prSet presAssocID="{1664460E-2A99-41B6-B582-752513578BCA}" presName="sibTrans" presStyleCnt="0"/>
      <dgm:spPr/>
    </dgm:pt>
    <dgm:pt modelId="{2E756FEF-4B58-4710-9568-B70A3BE97CFB}" type="pres">
      <dgm:prSet presAssocID="{4EE75185-E9A2-45D5-B54B-F677797A8D3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EBE661-67F5-4DF5-A8A9-C35821063CB5}" srcId="{A472079B-EEAD-4F13-AAA0-1AAA10F19204}" destId="{4EE75185-E9A2-45D5-B54B-F677797A8D3A}" srcOrd="2" destOrd="0" parTransId="{F835079B-9CF2-4EDB-8EA0-CA3198A1D8E5}" sibTransId="{86BED692-C50B-482B-9B27-D2EC81383E16}"/>
    <dgm:cxn modelId="{F2031DA5-BD56-4444-BA71-5E1DD731C9AB}" type="presOf" srcId="{52EA1140-738A-438A-A206-86DDD610A68F}" destId="{C95000BD-EBE8-4616-987B-0F395A242924}" srcOrd="0" destOrd="0" presId="urn:microsoft.com/office/officeart/2005/8/layout/hProcess9"/>
    <dgm:cxn modelId="{F7139FA4-240A-4628-944D-215A6B41647D}" type="presOf" srcId="{6D46532F-0559-4528-B19B-3DB419527028}" destId="{37C1A669-CECD-4CE0-95D0-5CF76A2B8CAE}" srcOrd="0" destOrd="0" presId="urn:microsoft.com/office/officeart/2005/8/layout/hProcess9"/>
    <dgm:cxn modelId="{1FCB174F-2661-4A16-9B7E-3209CD5E802C}" srcId="{A472079B-EEAD-4F13-AAA0-1AAA10F19204}" destId="{6D46532F-0559-4528-B19B-3DB419527028}" srcOrd="0" destOrd="0" parTransId="{4FBF6C3B-0DA6-4D64-A9A3-5E08ADCFB86C}" sibTransId="{7D8FE28A-B18F-4631-85CA-DA57A0716FD7}"/>
    <dgm:cxn modelId="{BCAB58EA-FC9E-4B58-8933-2C09937A4F8B}" type="presOf" srcId="{4EE75185-E9A2-45D5-B54B-F677797A8D3A}" destId="{2E756FEF-4B58-4710-9568-B70A3BE97CFB}" srcOrd="0" destOrd="0" presId="urn:microsoft.com/office/officeart/2005/8/layout/hProcess9"/>
    <dgm:cxn modelId="{539579CA-EAEB-4E4A-8CF5-B04F6C9F878C}" type="presOf" srcId="{A472079B-EEAD-4F13-AAA0-1AAA10F19204}" destId="{7CF10BF5-35F1-48D1-821D-424C5B11855E}" srcOrd="0" destOrd="0" presId="urn:microsoft.com/office/officeart/2005/8/layout/hProcess9"/>
    <dgm:cxn modelId="{89938BD2-E5D8-4C5A-8E25-5FA396F1CAA0}" srcId="{A472079B-EEAD-4F13-AAA0-1AAA10F19204}" destId="{52EA1140-738A-438A-A206-86DDD610A68F}" srcOrd="1" destOrd="0" parTransId="{40AF2D67-1E32-4CB0-8A98-43FBF58F36FB}" sibTransId="{1664460E-2A99-41B6-B582-752513578BCA}"/>
    <dgm:cxn modelId="{AB26B94C-6273-4995-A5B5-236268D95898}" type="presParOf" srcId="{7CF10BF5-35F1-48D1-821D-424C5B11855E}" destId="{A05A8BAC-37D5-4340-9B83-F76C2904F432}" srcOrd="0" destOrd="0" presId="urn:microsoft.com/office/officeart/2005/8/layout/hProcess9"/>
    <dgm:cxn modelId="{03D1C570-0A24-4418-BFB3-9D7D43F6DAFD}" type="presParOf" srcId="{7CF10BF5-35F1-48D1-821D-424C5B11855E}" destId="{3BCB8342-A33E-4A70-AF61-067917E1E16A}" srcOrd="1" destOrd="0" presId="urn:microsoft.com/office/officeart/2005/8/layout/hProcess9"/>
    <dgm:cxn modelId="{9804DD24-B11F-4221-9BF5-4636A2C95B6D}" type="presParOf" srcId="{3BCB8342-A33E-4A70-AF61-067917E1E16A}" destId="{37C1A669-CECD-4CE0-95D0-5CF76A2B8CAE}" srcOrd="0" destOrd="0" presId="urn:microsoft.com/office/officeart/2005/8/layout/hProcess9"/>
    <dgm:cxn modelId="{6450A4AD-5CF3-447A-9AEA-A2AEC4B13301}" type="presParOf" srcId="{3BCB8342-A33E-4A70-AF61-067917E1E16A}" destId="{5EC2377C-CE02-42C7-88F3-0B7C5151AA54}" srcOrd="1" destOrd="0" presId="urn:microsoft.com/office/officeart/2005/8/layout/hProcess9"/>
    <dgm:cxn modelId="{C9C2473B-7800-4229-AA64-A5AA9CE96DAE}" type="presParOf" srcId="{3BCB8342-A33E-4A70-AF61-067917E1E16A}" destId="{C95000BD-EBE8-4616-987B-0F395A242924}" srcOrd="2" destOrd="0" presId="urn:microsoft.com/office/officeart/2005/8/layout/hProcess9"/>
    <dgm:cxn modelId="{456706EC-B964-4902-A2CA-D29C6865D33B}" type="presParOf" srcId="{3BCB8342-A33E-4A70-AF61-067917E1E16A}" destId="{99ADB974-DDC5-4F27-AB47-64E4F775EA91}" srcOrd="3" destOrd="0" presId="urn:microsoft.com/office/officeart/2005/8/layout/hProcess9"/>
    <dgm:cxn modelId="{47B9B3B3-CC3F-4BA4-8EC3-4B350F4D7C17}" type="presParOf" srcId="{3BCB8342-A33E-4A70-AF61-067917E1E16A}" destId="{2E756FEF-4B58-4710-9568-B70A3BE97CF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F7D845-5911-49C9-AA51-EB8833F53A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BD3F7E-040C-476D-8567-800BFBC13E61}">
      <dgm:prSet phldrT="[Текст]" custT="1"/>
      <dgm:spPr>
        <a:solidFill>
          <a:srgbClr val="FF9966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Сенсо-моторный</a:t>
          </a:r>
          <a:r>
            <a:rPr lang="ru-RU" sz="2000" dirty="0" smtClean="0">
              <a:solidFill>
                <a:schemeClr val="tx1"/>
              </a:solidFill>
            </a:rPr>
            <a:t> </a:t>
          </a:r>
          <a:endParaRPr lang="ru-RU" sz="2000" dirty="0">
            <a:solidFill>
              <a:schemeClr val="tx1"/>
            </a:solidFill>
          </a:endParaRPr>
        </a:p>
      </dgm:t>
    </dgm:pt>
    <dgm:pt modelId="{B30C5280-0842-4181-88D9-EC6D6D13446D}" type="parTrans" cxnId="{7204575A-2553-41F2-B8E1-85F373CCD3CC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E0A12488-CA17-4173-A277-A312093B6FC1}" type="sibTrans" cxnId="{7204575A-2553-41F2-B8E1-85F373CCD3CC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04AB0B5E-52DA-4127-A255-62497F3A0189}">
      <dgm:prSet phldrT="[Текст]" custT="1"/>
      <dgm:spPr>
        <a:solidFill>
          <a:srgbClr val="FF9966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Период конкретных операций</a:t>
          </a:r>
          <a:r>
            <a:rPr lang="ru-RU" sz="2000" dirty="0" smtClean="0">
              <a:solidFill>
                <a:schemeClr val="tx1"/>
              </a:solidFill>
            </a:rPr>
            <a:t> </a:t>
          </a:r>
          <a:endParaRPr lang="ru-RU" sz="2000" dirty="0">
            <a:solidFill>
              <a:schemeClr val="tx1"/>
            </a:solidFill>
          </a:endParaRPr>
        </a:p>
      </dgm:t>
    </dgm:pt>
    <dgm:pt modelId="{92958F60-CADE-433A-9151-3A31CB5630F0}" type="parTrans" cxnId="{5435975A-ED1B-4B22-821E-597CDF0EFC32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AED9B8E8-2376-423A-81BB-B7F1419E4E3B}" type="sibTrans" cxnId="{5435975A-ED1B-4B22-821E-597CDF0EFC32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57C3BF8E-77EE-43AC-9B5D-618B32BF44E4}">
      <dgm:prSet phldrT="[Текст]" custT="1"/>
      <dgm:spPr>
        <a:solidFill>
          <a:srgbClr val="FF9966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Период формальных операций </a:t>
          </a:r>
          <a:endParaRPr lang="ru-RU" sz="2000" b="1" dirty="0">
            <a:solidFill>
              <a:schemeClr val="tx1"/>
            </a:solidFill>
          </a:endParaRPr>
        </a:p>
      </dgm:t>
    </dgm:pt>
    <dgm:pt modelId="{17159B7D-C79B-4328-9AC1-52E16AD50E63}" type="parTrans" cxnId="{960EC14E-6BA2-4EAF-BE86-87E7A4179C0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87781CEB-C15D-46E4-B0FE-A34057FC5FC6}" type="sibTrans" cxnId="{960EC14E-6BA2-4EAF-BE86-87E7A4179C0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C19A77DD-2A12-471A-8547-29FCE9E81A9B}" type="pres">
      <dgm:prSet presAssocID="{F9F7D845-5911-49C9-AA51-EB8833F53A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161091-0A83-4F5A-AC91-47033621E8C3}" type="pres">
      <dgm:prSet presAssocID="{77BD3F7E-040C-476D-8567-800BFBC13E6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79440-D49C-4E1C-968F-E5C6FA9EFB74}" type="pres">
      <dgm:prSet presAssocID="{E0A12488-CA17-4173-A277-A312093B6FC1}" presName="parTxOnlySpace" presStyleCnt="0"/>
      <dgm:spPr/>
    </dgm:pt>
    <dgm:pt modelId="{A2B4C229-F1D6-4310-B6E1-EA26EA11B22D}" type="pres">
      <dgm:prSet presAssocID="{04AB0B5E-52DA-4127-A255-62497F3A0189}" presName="parTxOnly" presStyleLbl="node1" presStyleIdx="1" presStyleCnt="3" custLinFactNeighborX="20138" custLinFactNeighborY="-285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53BAF-815A-4E29-92D6-E39055A9D15D}" type="pres">
      <dgm:prSet presAssocID="{AED9B8E8-2376-423A-81BB-B7F1419E4E3B}" presName="parTxOnlySpace" presStyleCnt="0"/>
      <dgm:spPr/>
    </dgm:pt>
    <dgm:pt modelId="{0FDE73A0-42EE-44BC-A5F0-BE8FBF75BF30}" type="pres">
      <dgm:prSet presAssocID="{57C3BF8E-77EE-43AC-9B5D-618B32BF44E4}" presName="parTxOnly" presStyleLbl="node1" presStyleIdx="2" presStyleCnt="3" custLinFactNeighborX="821" custLinFactNeighborY="-43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0EC14E-6BA2-4EAF-BE86-87E7A4179C05}" srcId="{F9F7D845-5911-49C9-AA51-EB8833F53AF2}" destId="{57C3BF8E-77EE-43AC-9B5D-618B32BF44E4}" srcOrd="2" destOrd="0" parTransId="{17159B7D-C79B-4328-9AC1-52E16AD50E63}" sibTransId="{87781CEB-C15D-46E4-B0FE-A34057FC5FC6}"/>
    <dgm:cxn modelId="{E828E3DC-7174-4D1E-B6CA-D5293F64B0E1}" type="presOf" srcId="{77BD3F7E-040C-476D-8567-800BFBC13E61}" destId="{D8161091-0A83-4F5A-AC91-47033621E8C3}" srcOrd="0" destOrd="0" presId="urn:microsoft.com/office/officeart/2005/8/layout/chevron1"/>
    <dgm:cxn modelId="{DA305D94-A48C-4024-8CFD-0A2972FDD131}" type="presOf" srcId="{04AB0B5E-52DA-4127-A255-62497F3A0189}" destId="{A2B4C229-F1D6-4310-B6E1-EA26EA11B22D}" srcOrd="0" destOrd="0" presId="urn:microsoft.com/office/officeart/2005/8/layout/chevron1"/>
    <dgm:cxn modelId="{7204575A-2553-41F2-B8E1-85F373CCD3CC}" srcId="{F9F7D845-5911-49C9-AA51-EB8833F53AF2}" destId="{77BD3F7E-040C-476D-8567-800BFBC13E61}" srcOrd="0" destOrd="0" parTransId="{B30C5280-0842-4181-88D9-EC6D6D13446D}" sibTransId="{E0A12488-CA17-4173-A277-A312093B6FC1}"/>
    <dgm:cxn modelId="{9F9CAF34-853E-4E18-8CC7-8599E7908BCC}" type="presOf" srcId="{57C3BF8E-77EE-43AC-9B5D-618B32BF44E4}" destId="{0FDE73A0-42EE-44BC-A5F0-BE8FBF75BF30}" srcOrd="0" destOrd="0" presId="urn:microsoft.com/office/officeart/2005/8/layout/chevron1"/>
    <dgm:cxn modelId="{5435975A-ED1B-4B22-821E-597CDF0EFC32}" srcId="{F9F7D845-5911-49C9-AA51-EB8833F53AF2}" destId="{04AB0B5E-52DA-4127-A255-62497F3A0189}" srcOrd="1" destOrd="0" parTransId="{92958F60-CADE-433A-9151-3A31CB5630F0}" sibTransId="{AED9B8E8-2376-423A-81BB-B7F1419E4E3B}"/>
    <dgm:cxn modelId="{3B74AF22-E61D-4B6D-B1E4-0C77610EFD0D}" type="presOf" srcId="{F9F7D845-5911-49C9-AA51-EB8833F53AF2}" destId="{C19A77DD-2A12-471A-8547-29FCE9E81A9B}" srcOrd="0" destOrd="0" presId="urn:microsoft.com/office/officeart/2005/8/layout/chevron1"/>
    <dgm:cxn modelId="{00F20ABD-982D-4434-94EF-9B73A0AC5DDE}" type="presParOf" srcId="{C19A77DD-2A12-471A-8547-29FCE9E81A9B}" destId="{D8161091-0A83-4F5A-AC91-47033621E8C3}" srcOrd="0" destOrd="0" presId="urn:microsoft.com/office/officeart/2005/8/layout/chevron1"/>
    <dgm:cxn modelId="{8BA8544B-FFA8-4440-8B87-76FF6C6AC3D3}" type="presParOf" srcId="{C19A77DD-2A12-471A-8547-29FCE9E81A9B}" destId="{17579440-D49C-4E1C-968F-E5C6FA9EFB74}" srcOrd="1" destOrd="0" presId="urn:microsoft.com/office/officeart/2005/8/layout/chevron1"/>
    <dgm:cxn modelId="{D73F390B-F6DA-4A33-8012-D0D782FA0699}" type="presParOf" srcId="{C19A77DD-2A12-471A-8547-29FCE9E81A9B}" destId="{A2B4C229-F1D6-4310-B6E1-EA26EA11B22D}" srcOrd="2" destOrd="0" presId="urn:microsoft.com/office/officeart/2005/8/layout/chevron1"/>
    <dgm:cxn modelId="{513BD3FD-E169-4279-B27D-7A7D07D1DE49}" type="presParOf" srcId="{C19A77DD-2A12-471A-8547-29FCE9E81A9B}" destId="{65453BAF-815A-4E29-92D6-E39055A9D15D}" srcOrd="3" destOrd="0" presId="urn:microsoft.com/office/officeart/2005/8/layout/chevron1"/>
    <dgm:cxn modelId="{ADA45D53-6332-4181-BF83-EDD6C8DF82F5}" type="presParOf" srcId="{C19A77DD-2A12-471A-8547-29FCE9E81A9B}" destId="{0FDE73A0-42EE-44BC-A5F0-BE8FBF75BF30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98AA20-303E-4313-84B9-F9F828097F7B}">
      <dsp:nvSpPr>
        <dsp:cNvPr id="0" name=""/>
        <dsp:cNvSpPr/>
      </dsp:nvSpPr>
      <dsp:spPr>
        <a:xfrm>
          <a:off x="190304" y="1482203"/>
          <a:ext cx="2849780" cy="939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70C0"/>
              </a:solidFill>
            </a:rPr>
            <a:t>Что должен уметь делать человек, чтобы выжить в современном обществе? </a:t>
          </a:r>
          <a:endParaRPr lang="ru-RU" sz="1600" kern="1200" dirty="0">
            <a:solidFill>
              <a:srgbClr val="0070C0"/>
            </a:solidFill>
          </a:endParaRPr>
        </a:p>
      </dsp:txBody>
      <dsp:txXfrm>
        <a:off x="190304" y="1482203"/>
        <a:ext cx="2849780" cy="939132"/>
      </dsp:txXfrm>
    </dsp:sp>
    <dsp:sp modelId="{5799793F-38EB-4AD0-BF07-6D9B97A90016}">
      <dsp:nvSpPr>
        <dsp:cNvPr id="0" name=""/>
        <dsp:cNvSpPr/>
      </dsp:nvSpPr>
      <dsp:spPr>
        <a:xfrm>
          <a:off x="187065" y="1196578"/>
          <a:ext cx="226687" cy="226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6F6E7-DA3F-452E-82E2-7E378E775094}">
      <dsp:nvSpPr>
        <dsp:cNvPr id="0" name=""/>
        <dsp:cNvSpPr/>
      </dsp:nvSpPr>
      <dsp:spPr>
        <a:xfrm>
          <a:off x="345746" y="879216"/>
          <a:ext cx="226687" cy="226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E6F44-6788-4091-AD60-2E08D21D9D44}">
      <dsp:nvSpPr>
        <dsp:cNvPr id="0" name=""/>
        <dsp:cNvSpPr/>
      </dsp:nvSpPr>
      <dsp:spPr>
        <a:xfrm>
          <a:off x="726581" y="942688"/>
          <a:ext cx="356222" cy="3562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D3DA6-3F29-4C87-AD88-0D62B3EFBC32}">
      <dsp:nvSpPr>
        <dsp:cNvPr id="0" name=""/>
        <dsp:cNvSpPr/>
      </dsp:nvSpPr>
      <dsp:spPr>
        <a:xfrm>
          <a:off x="1043943" y="593590"/>
          <a:ext cx="226687" cy="226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87DDF-22D7-47F4-AEFB-6DB95EDFFA14}">
      <dsp:nvSpPr>
        <dsp:cNvPr id="0" name=""/>
        <dsp:cNvSpPr/>
      </dsp:nvSpPr>
      <dsp:spPr>
        <a:xfrm>
          <a:off x="1456513" y="466645"/>
          <a:ext cx="226687" cy="226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0A4BE-BCCD-4A84-A661-2D440DBD0D29}">
      <dsp:nvSpPr>
        <dsp:cNvPr id="0" name=""/>
        <dsp:cNvSpPr/>
      </dsp:nvSpPr>
      <dsp:spPr>
        <a:xfrm>
          <a:off x="1964292" y="688798"/>
          <a:ext cx="226687" cy="226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2E583-55B0-4B40-BCA7-FB922AFE178B}">
      <dsp:nvSpPr>
        <dsp:cNvPr id="0" name=""/>
        <dsp:cNvSpPr/>
      </dsp:nvSpPr>
      <dsp:spPr>
        <a:xfrm>
          <a:off x="2281654" y="847479"/>
          <a:ext cx="356222" cy="3562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45D19-83A9-45C3-BA2E-8D8CD14F5414}">
      <dsp:nvSpPr>
        <dsp:cNvPr id="0" name=""/>
        <dsp:cNvSpPr/>
      </dsp:nvSpPr>
      <dsp:spPr>
        <a:xfrm>
          <a:off x="2725961" y="1196578"/>
          <a:ext cx="226687" cy="226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8499C-E7B8-42DD-8203-EF4441ABD50D}">
      <dsp:nvSpPr>
        <dsp:cNvPr id="0" name=""/>
        <dsp:cNvSpPr/>
      </dsp:nvSpPr>
      <dsp:spPr>
        <a:xfrm>
          <a:off x="2916378" y="1545676"/>
          <a:ext cx="226687" cy="226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C3C0C-0DA9-4128-98C6-27580E105A1C}">
      <dsp:nvSpPr>
        <dsp:cNvPr id="0" name=""/>
        <dsp:cNvSpPr/>
      </dsp:nvSpPr>
      <dsp:spPr>
        <a:xfrm>
          <a:off x="1266096" y="879216"/>
          <a:ext cx="582909" cy="5829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5594B-BCBD-429C-8703-17CC9177FF21}">
      <dsp:nvSpPr>
        <dsp:cNvPr id="0" name=""/>
        <dsp:cNvSpPr/>
      </dsp:nvSpPr>
      <dsp:spPr>
        <a:xfrm>
          <a:off x="28384" y="2085191"/>
          <a:ext cx="226687" cy="226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80304-4EDF-4196-A96F-EC41B4264C93}">
      <dsp:nvSpPr>
        <dsp:cNvPr id="0" name=""/>
        <dsp:cNvSpPr/>
      </dsp:nvSpPr>
      <dsp:spPr>
        <a:xfrm>
          <a:off x="218801" y="2370817"/>
          <a:ext cx="356222" cy="3562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69A2C-3264-4420-8F7F-4569DCCCC800}">
      <dsp:nvSpPr>
        <dsp:cNvPr id="0" name=""/>
        <dsp:cNvSpPr/>
      </dsp:nvSpPr>
      <dsp:spPr>
        <a:xfrm>
          <a:off x="694844" y="2624706"/>
          <a:ext cx="518141" cy="518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AD747-7E71-4C4C-B4F9-3709C6A301D9}">
      <dsp:nvSpPr>
        <dsp:cNvPr id="0" name=""/>
        <dsp:cNvSpPr/>
      </dsp:nvSpPr>
      <dsp:spPr>
        <a:xfrm>
          <a:off x="1361304" y="3037277"/>
          <a:ext cx="226687" cy="226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06D53-ADAF-47DA-8E40-F01076D752E6}">
      <dsp:nvSpPr>
        <dsp:cNvPr id="0" name=""/>
        <dsp:cNvSpPr/>
      </dsp:nvSpPr>
      <dsp:spPr>
        <a:xfrm>
          <a:off x="1488249" y="2624706"/>
          <a:ext cx="356222" cy="3562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ABB31-EAB4-46B3-90F8-4D34A5062D39}">
      <dsp:nvSpPr>
        <dsp:cNvPr id="0" name=""/>
        <dsp:cNvSpPr/>
      </dsp:nvSpPr>
      <dsp:spPr>
        <a:xfrm>
          <a:off x="1805611" y="3069013"/>
          <a:ext cx="226687" cy="226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39BE6-4EFB-4B84-BFFD-83ABA3CFB69E}">
      <dsp:nvSpPr>
        <dsp:cNvPr id="0" name=""/>
        <dsp:cNvSpPr/>
      </dsp:nvSpPr>
      <dsp:spPr>
        <a:xfrm>
          <a:off x="2091237" y="2561234"/>
          <a:ext cx="518141" cy="518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54507-DFE0-4F5C-B921-3A210A6487F1}">
      <dsp:nvSpPr>
        <dsp:cNvPr id="0" name=""/>
        <dsp:cNvSpPr/>
      </dsp:nvSpPr>
      <dsp:spPr>
        <a:xfrm>
          <a:off x="2789433" y="2434289"/>
          <a:ext cx="356222" cy="3562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F1AE5-8938-463D-9E24-7F4E4A2055BA}">
      <dsp:nvSpPr>
        <dsp:cNvPr id="0" name=""/>
        <dsp:cNvSpPr/>
      </dsp:nvSpPr>
      <dsp:spPr>
        <a:xfrm>
          <a:off x="3145656" y="942160"/>
          <a:ext cx="1046174" cy="199726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02322-D78F-4B13-92CD-B95F6E1FC0C9}">
      <dsp:nvSpPr>
        <dsp:cNvPr id="0" name=""/>
        <dsp:cNvSpPr/>
      </dsp:nvSpPr>
      <dsp:spPr>
        <a:xfrm>
          <a:off x="4191831" y="943130"/>
          <a:ext cx="2853204" cy="1997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6">
                  <a:lumMod val="75000"/>
                </a:schemeClr>
              </a:solidFill>
            </a:rPr>
            <a:t>Читать, писать, считать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4191831" y="943130"/>
        <a:ext cx="2853204" cy="1997243"/>
      </dsp:txXfrm>
    </dsp:sp>
    <dsp:sp modelId="{B6601C4C-DC8B-4417-9492-31C9ABCC0993}">
      <dsp:nvSpPr>
        <dsp:cNvPr id="0" name=""/>
        <dsp:cNvSpPr/>
      </dsp:nvSpPr>
      <dsp:spPr>
        <a:xfrm>
          <a:off x="4191831" y="3462510"/>
          <a:ext cx="2853204" cy="1759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accent6">
                  <a:lumMod val="75000"/>
                </a:schemeClr>
              </a:solidFill>
            </a:rPr>
            <a:t>Элементарная грамотность </a:t>
          </a:r>
          <a:endParaRPr lang="ru-RU" sz="30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191831" y="3462510"/>
        <a:ext cx="2853204" cy="1759476"/>
      </dsp:txXfrm>
    </dsp:sp>
    <dsp:sp modelId="{17ED49FD-8B8C-491E-AB47-0C13C4D203A2}">
      <dsp:nvSpPr>
        <dsp:cNvPr id="0" name=""/>
        <dsp:cNvSpPr/>
      </dsp:nvSpPr>
      <dsp:spPr>
        <a:xfrm>
          <a:off x="7045035" y="942160"/>
          <a:ext cx="1046174" cy="199726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7A313-1943-4E0B-BEDD-D141CBB95485}">
      <dsp:nvSpPr>
        <dsp:cNvPr id="0" name=""/>
        <dsp:cNvSpPr/>
      </dsp:nvSpPr>
      <dsp:spPr>
        <a:xfrm>
          <a:off x="8123381" y="800470"/>
          <a:ext cx="2788861" cy="2425223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Использовать полученные знания и умения для решения жизненных задач </a:t>
          </a:r>
          <a:endParaRPr lang="ru-RU" sz="2400" b="0" kern="1200" cap="none" spc="0" dirty="0">
            <a:ln w="0"/>
            <a:solidFill>
              <a:schemeClr val="tx2">
                <a:lumMod val="75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8123381" y="800470"/>
        <a:ext cx="2788861" cy="2425223"/>
      </dsp:txXfrm>
    </dsp:sp>
    <dsp:sp modelId="{B793DA16-CB59-41EA-B0E3-3794898C3969}">
      <dsp:nvSpPr>
        <dsp:cNvPr id="0" name=""/>
        <dsp:cNvSpPr/>
      </dsp:nvSpPr>
      <dsp:spPr>
        <a:xfrm>
          <a:off x="8091210" y="3462510"/>
          <a:ext cx="2853204" cy="1759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rgbClr val="0070C0"/>
              </a:solidFill>
            </a:rPr>
            <a:t>Функциональная грамотность </a:t>
          </a:r>
          <a:endParaRPr lang="ru-RU" sz="3000" kern="1200" dirty="0">
            <a:solidFill>
              <a:srgbClr val="0070C0"/>
            </a:solidFill>
          </a:endParaRPr>
        </a:p>
      </dsp:txBody>
      <dsp:txXfrm>
        <a:off x="8091210" y="3462510"/>
        <a:ext cx="2853204" cy="17594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994F29-3279-462F-86C6-432CAB29BC30}">
      <dsp:nvSpPr>
        <dsp:cNvPr id="0" name=""/>
        <dsp:cNvSpPr/>
      </dsp:nvSpPr>
      <dsp:spPr>
        <a:xfrm>
          <a:off x="572463" y="0"/>
          <a:ext cx="6487920" cy="3744416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B20FD-FC65-46D7-8458-588756B2A3B3}">
      <dsp:nvSpPr>
        <dsp:cNvPr id="0" name=""/>
        <dsp:cNvSpPr/>
      </dsp:nvSpPr>
      <dsp:spPr>
        <a:xfrm>
          <a:off x="93" y="1123324"/>
          <a:ext cx="3723249" cy="14977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Начальное общее образование</a:t>
          </a:r>
          <a:endParaRPr lang="ru-RU" sz="3400" kern="1200" dirty="0"/>
        </a:p>
      </dsp:txBody>
      <dsp:txXfrm>
        <a:off x="93" y="1123324"/>
        <a:ext cx="3723249" cy="1497766"/>
      </dsp:txXfrm>
    </dsp:sp>
    <dsp:sp modelId="{8D3DE697-AE9A-45C8-BB00-671C637407B2}">
      <dsp:nvSpPr>
        <dsp:cNvPr id="0" name=""/>
        <dsp:cNvSpPr/>
      </dsp:nvSpPr>
      <dsp:spPr>
        <a:xfrm>
          <a:off x="3909505" y="1123324"/>
          <a:ext cx="3723249" cy="14977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Основное общее образование</a:t>
          </a:r>
          <a:endParaRPr lang="ru-RU" sz="3400" kern="1200" dirty="0"/>
        </a:p>
      </dsp:txBody>
      <dsp:txXfrm>
        <a:off x="3909505" y="1123324"/>
        <a:ext cx="3723249" cy="149776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5A8BAC-37D5-4340-9B83-F76C2904F432}">
      <dsp:nvSpPr>
        <dsp:cNvPr id="0" name=""/>
        <dsp:cNvSpPr/>
      </dsp:nvSpPr>
      <dsp:spPr>
        <a:xfrm>
          <a:off x="367240" y="0"/>
          <a:ext cx="4162062" cy="2232248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1A669-CECD-4CE0-95D0-5CF76A2B8CAE}">
      <dsp:nvSpPr>
        <dsp:cNvPr id="0" name=""/>
        <dsp:cNvSpPr/>
      </dsp:nvSpPr>
      <dsp:spPr>
        <a:xfrm>
          <a:off x="89" y="669674"/>
          <a:ext cx="1554975" cy="8928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Знание</a:t>
          </a:r>
          <a:endParaRPr lang="ru-RU" sz="1600" kern="1200" dirty="0"/>
        </a:p>
      </dsp:txBody>
      <dsp:txXfrm>
        <a:off x="89" y="669674"/>
        <a:ext cx="1554975" cy="892899"/>
      </dsp:txXfrm>
    </dsp:sp>
    <dsp:sp modelId="{C95000BD-EBE8-4616-987B-0F395A242924}">
      <dsp:nvSpPr>
        <dsp:cNvPr id="0" name=""/>
        <dsp:cNvSpPr/>
      </dsp:nvSpPr>
      <dsp:spPr>
        <a:xfrm>
          <a:off x="1670784" y="669674"/>
          <a:ext cx="1554975" cy="8928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Применение </a:t>
          </a:r>
          <a:endParaRPr lang="ru-RU" sz="1600" kern="1200" dirty="0"/>
        </a:p>
      </dsp:txBody>
      <dsp:txXfrm>
        <a:off x="1670784" y="669674"/>
        <a:ext cx="1554975" cy="892899"/>
      </dsp:txXfrm>
    </dsp:sp>
    <dsp:sp modelId="{2E756FEF-4B58-4710-9568-B70A3BE97CFB}">
      <dsp:nvSpPr>
        <dsp:cNvPr id="0" name=""/>
        <dsp:cNvSpPr/>
      </dsp:nvSpPr>
      <dsp:spPr>
        <a:xfrm>
          <a:off x="3341478" y="669674"/>
          <a:ext cx="1554975" cy="8928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Рассуждение </a:t>
          </a:r>
          <a:br>
            <a:rPr lang="ru-RU" sz="1600" kern="1200" dirty="0" smtClean="0"/>
          </a:br>
          <a:r>
            <a:rPr lang="ru-RU" sz="1600" kern="1200" dirty="0" smtClean="0"/>
            <a:t>(обоснование)</a:t>
          </a:r>
          <a:endParaRPr lang="ru-RU" sz="1600" kern="1200" dirty="0"/>
        </a:p>
      </dsp:txBody>
      <dsp:txXfrm>
        <a:off x="3341478" y="669674"/>
        <a:ext cx="1554975" cy="8928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161091-0A83-4F5A-AC91-47033621E8C3}">
      <dsp:nvSpPr>
        <dsp:cNvPr id="0" name=""/>
        <dsp:cNvSpPr/>
      </dsp:nvSpPr>
      <dsp:spPr>
        <a:xfrm>
          <a:off x="3571" y="0"/>
          <a:ext cx="4351734" cy="1512168"/>
        </a:xfrm>
        <a:prstGeom prst="chevron">
          <a:avLst/>
        </a:prstGeom>
        <a:solidFill>
          <a:srgbClr val="FF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Сенсо-моторный</a:t>
          </a:r>
          <a:r>
            <a:rPr lang="ru-RU" sz="2000" kern="1200" dirty="0" smtClean="0">
              <a:solidFill>
                <a:schemeClr val="tx1"/>
              </a:solidFill>
            </a:rPr>
            <a:t>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571" y="0"/>
        <a:ext cx="4351734" cy="1512168"/>
      </dsp:txXfrm>
    </dsp:sp>
    <dsp:sp modelId="{A2B4C229-F1D6-4310-B6E1-EA26EA11B22D}">
      <dsp:nvSpPr>
        <dsp:cNvPr id="0" name=""/>
        <dsp:cNvSpPr/>
      </dsp:nvSpPr>
      <dsp:spPr>
        <a:xfrm>
          <a:off x="4007768" y="0"/>
          <a:ext cx="4351734" cy="1512168"/>
        </a:xfrm>
        <a:prstGeom prst="chevron">
          <a:avLst/>
        </a:prstGeom>
        <a:solidFill>
          <a:srgbClr val="FF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Период конкретных операций</a:t>
          </a:r>
          <a:r>
            <a:rPr lang="ru-RU" sz="2000" kern="1200" dirty="0" smtClean="0">
              <a:solidFill>
                <a:schemeClr val="tx1"/>
              </a:solidFill>
            </a:rPr>
            <a:t>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007768" y="0"/>
        <a:ext cx="4351734" cy="1512168"/>
      </dsp:txXfrm>
    </dsp:sp>
    <dsp:sp modelId="{0FDE73A0-42EE-44BC-A5F0-BE8FBF75BF30}">
      <dsp:nvSpPr>
        <dsp:cNvPr id="0" name=""/>
        <dsp:cNvSpPr/>
      </dsp:nvSpPr>
      <dsp:spPr>
        <a:xfrm>
          <a:off x="7840265" y="0"/>
          <a:ext cx="4351734" cy="1512168"/>
        </a:xfrm>
        <a:prstGeom prst="chevron">
          <a:avLst/>
        </a:prstGeom>
        <a:solidFill>
          <a:srgbClr val="FF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Период формальных операций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7840265" y="0"/>
        <a:ext cx="4351734" cy="1512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7D2A2-CF5F-4E2F-A2C7-75108D42F18C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F0915-2E87-4BCC-9E57-DAF740CD5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942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88F86E9-370D-4951-B364-1D15CA2F81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293096"/>
            <a:ext cx="8534400" cy="18722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623392" y="2358007"/>
            <a:ext cx="10945216" cy="174403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052736"/>
            <a:ext cx="10945216" cy="1152128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84929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04864"/>
            <a:ext cx="5384800" cy="392130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04864"/>
            <a:ext cx="5384800" cy="392130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3" y="764707"/>
            <a:ext cx="11041227" cy="107099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396" y="1916836"/>
            <a:ext cx="5386917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4" y="2564908"/>
            <a:ext cx="5386917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022" y="1916836"/>
            <a:ext cx="5389033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7" y="2564908"/>
            <a:ext cx="5389033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447" y="1042813"/>
            <a:ext cx="10561173" cy="946027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42" y="2060848"/>
            <a:ext cx="6815668" cy="4065319"/>
          </a:xfrm>
        </p:spPr>
        <p:txBody>
          <a:bodyPr/>
          <a:lstStyle>
            <a:lvl1pPr>
              <a:defRPr sz="32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0" y="2060848"/>
            <a:ext cx="4011084" cy="4065321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flipV="1">
            <a:off x="0" y="908721"/>
            <a:ext cx="12192000" cy="1008112"/>
          </a:xfrm>
          <a:prstGeom prst="rect">
            <a:avLst/>
          </a:prstGeom>
          <a:noFill/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1052741"/>
            <a:ext cx="7315200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BDAB1D4-9D11-4A0A-803F-BD2443E7A85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7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989856"/>
            <a:ext cx="10945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2276872"/>
            <a:ext cx="10972800" cy="3849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E7C0-4C83-4F55-B80D-765FCA0C860E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EDED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85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8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8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8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8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ibrary.ru/item.asp?id=49208742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392" y="2132856"/>
            <a:ext cx="10945216" cy="288031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Функциональная грамотность 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как новый образовательный результат: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проблема преемственности начальной и основной школы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исследование по заказу Министерства просвещения Российской Федерации от 18.08.2021 № 07-00080-21-02, </a:t>
            </a:r>
            <a:b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номер реестровой записи 730000Ф.99.1 по теме: «Условия развития функциональной грамотности среди обучающихся</a:t>
            </a:r>
            <a:b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 в рамках реализации образовательных программ начального общего образования»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07568" y="5013176"/>
            <a:ext cx="9667800" cy="144016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b="1" dirty="0" smtClean="0"/>
              <a:t>Захарова Вера Анатольевна, к.п.н.</a:t>
            </a:r>
          </a:p>
          <a:p>
            <a:pPr algn="r"/>
            <a:r>
              <a:rPr lang="ru-RU" b="1" dirty="0" smtClean="0"/>
              <a:t>Доцент кафедры теории и технологии обучения и воспитания младших школьников ФГБОУ ВО «Пермский государственный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гуманитарно-педагогический </a:t>
            </a:r>
            <a:r>
              <a:rPr lang="ru-RU" b="1" dirty="0" smtClean="0"/>
              <a:t>университет», </a:t>
            </a:r>
          </a:p>
          <a:p>
            <a:pPr algn="r"/>
            <a:r>
              <a:rPr lang="ru-RU" b="1" dirty="0" smtClean="0"/>
              <a:t>руководитель центра независимой оценки качества образования  ПГГПУ</a:t>
            </a:r>
            <a:endParaRPr lang="ru-RU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392" y="989856"/>
            <a:ext cx="10945216" cy="9269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Формирование функциональной грамотности учащихся </a:t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начальной и основной школы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новые требования </a:t>
            </a:r>
            <a:br>
              <a:rPr lang="ru-RU" b="1" dirty="0" smtClean="0"/>
            </a:br>
            <a:r>
              <a:rPr lang="ru-RU" b="1" dirty="0" smtClean="0"/>
              <a:t>к подготовке педагогов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к формированию финансовой грамотности учащихся [А.В.Репина, 2022];</a:t>
            </a:r>
          </a:p>
          <a:p>
            <a:pPr>
              <a:buNone/>
            </a:pPr>
            <a:r>
              <a:rPr lang="ru-RU" dirty="0" smtClean="0"/>
              <a:t> ..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4D485B"/>
                </a:solidFill>
              </a:rPr>
              <a:t>Понимание оснований для реализации принципа преемственности важно в процессе подготовки учителя начальных классов, который сможет увидеть перспективу своей деятельности</a:t>
            </a:r>
            <a:endParaRPr lang="ru-RU" dirty="0">
              <a:solidFill>
                <a:srgbClr val="4D485B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591944" y="1916832"/>
            <a:ext cx="100811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потрясающую картинку Библиотека Изображений Библиотека Мультфильм Женщина Ж..."/>
          <p:cNvPicPr>
            <a:picLocks noChangeAspect="1" noChangeArrowheads="1"/>
          </p:cNvPicPr>
          <p:nvPr/>
        </p:nvPicPr>
        <p:blipFill>
          <a:blip r:embed="rId2" cstate="print"/>
          <a:srcRect b="9154"/>
          <a:stretch>
            <a:fillRect/>
          </a:stretch>
        </p:blipFill>
        <p:spPr bwMode="auto">
          <a:xfrm>
            <a:off x="983432" y="4985792"/>
            <a:ext cx="1532990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1344" y="2438037"/>
            <a:ext cx="1166529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708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Сравнительный анализ подходов, программ и методик формирования функциональной грамотности младших школьников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коллект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моногр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[Электронный ресурс] / К.Э. Безукладников, Д.Л.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Готлиб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К.А.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Занина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[и др.] ; 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науч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ред. К.Э.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Безукладников, В.А.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Захарова ; под общ. ред. М.А. Худяковой ;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Перм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гос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гуманит.-пед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ун-т.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– Пермь, 2021.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– 2,2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Mb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– (Серия : Условия формирования функциональной грамотности младших школьников ) – 1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электрон. опт. диск 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). – Систем. требования: ПК, процессор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Intel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Celeron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) 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выше, частота 2.80 ГГц ; монитор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Super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VGA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с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разреш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1280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1024,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отображ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256 и более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цв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; 1024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Mb RAM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;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Windows XP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и выше;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Adobe Acrobat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8.0 и выше ;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-дисковод; клавиатура; мышь.­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Загл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: с титул. экрана. – Текст (визуальный) : электронный.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ISBN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978-5-907459-29-8. 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Авторский коллектив: Б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езукладников К.Э.,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Готлиб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Д.Л. 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Занина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К.А., Захарова В.А., Новикова О.Н., Крузе Б.А.,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Селькина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Л.В., Скрипова Ю.Ю., Худякова А.В., Худякова М.А., Шабалина О.В.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4D485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Основания дидактических решений, направленных на формирования функциональной грамотности младших школьников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коллект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моногр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[Электронный ресурс] / К.Э. Безукладников, И.Н. Власова, Д.Л. 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Готлиб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[и др.] ; 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науч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ред. К.Э. Безукладников, В.А. Захарова ; под общ. ред. М.А. Худяковой ;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Перм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гос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гуманит.-пед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ун-т. – Пермь, 2021. – 4,4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Mb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– (Серия : Условия формирования функциональной грамотности младших школьников) – 1 электрон. опт. диск (CD-R). – Систем. требования: ПК, процессор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Intel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(R)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Celeron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(R) и выше, частота 2.80 ГГц ; монитор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Super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VGA с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разреш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1280x1024,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отображ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256 и более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цв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; 1024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Mb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RAM ;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Windows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XP и выше;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Adobe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Acrobat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8.0 и выше ; CD-дисковод; клавиатура; мышь.­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Загл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: с титул. экрана. – Текст (визуальный) : электронный.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ISBN 978-5-907459-30-4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4D485B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Авторский коллектив: Безукладников К.Э., Власова И.Н.,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Готлиб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Д.Л., Даниленко Ю.Ю., Егоров К.Б., Захарова В.А., Крузе Б.А., Лопатина О.П.,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4D485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Селькина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D485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Л.В., Скрипова Ю.Ю., Худякова А.В., Худякова М.А., Шабалина О.В.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4D485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Егоров, К. Б. , Захарова В.А. </a:t>
            </a:r>
            <a:r>
              <a:rPr lang="ru-RU" sz="1200" b="1" dirty="0" smtClean="0">
                <a:solidFill>
                  <a:srgbClr val="4D485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Процедурные тексты в формировании и оценке функциональной грамотности в начальной школе</a:t>
            </a:r>
            <a:r>
              <a:rPr lang="ru-RU" sz="1200" dirty="0" smtClean="0">
                <a:solidFill>
                  <a:srgbClr val="4D485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 К. Б. Егоров, В. А. Захарова // Вестник Балтийского федерального университета им. И. Канта. Серия: Филология, педагогика, психология. – 2022. – № 2. – С. 116-123. – </a:t>
            </a:r>
            <a:r>
              <a:rPr lang="en-US" sz="1200" dirty="0" smtClean="0">
                <a:solidFill>
                  <a:srgbClr val="4D485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EDN IWVFRI</a:t>
            </a:r>
            <a:r>
              <a:rPr lang="ru-RU" sz="1200" dirty="0" smtClean="0">
                <a:solidFill>
                  <a:srgbClr val="4D485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200" dirty="0" smtClean="0">
                <a:solidFill>
                  <a:srgbClr val="4D485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https://www.elibrary.ru/item.asp?id=49208742</a:t>
            </a:r>
            <a:endParaRPr lang="ru-RU" sz="1200" dirty="0" smtClean="0">
              <a:solidFill>
                <a:srgbClr val="4D485B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9376" y="6237312"/>
            <a:ext cx="113772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b="1" i="1" dirty="0" smtClean="0">
                <a:solidFill>
                  <a:srgbClr val="4D485B"/>
                </a:solidFill>
              </a:rPr>
              <a:t>Государственное задание № 07-00080-21-02 от 18.08.2021 (номер реестровой записи 730000Ф.99.1) </a:t>
            </a:r>
            <a:br>
              <a:rPr lang="ru-RU" sz="1100" b="1" i="1" dirty="0" smtClean="0">
                <a:solidFill>
                  <a:srgbClr val="4D485B"/>
                </a:solidFill>
              </a:rPr>
            </a:br>
            <a:r>
              <a:rPr lang="ru-RU" sz="1100" b="1" i="1" dirty="0" smtClean="0">
                <a:solidFill>
                  <a:srgbClr val="4D485B"/>
                </a:solidFill>
              </a:rPr>
              <a:t>на НИР по заказу Министерства просвещения Российской Федерации </a:t>
            </a:r>
            <a:endParaRPr lang="ru-RU" sz="1100" dirty="0">
              <a:solidFill>
                <a:srgbClr val="4D485B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392" y="2358007"/>
            <a:ext cx="10945216" cy="229512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Функциональная грамотность 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как новый образовательный результат: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проблема преемственности начальной и основной школы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исследование по заказу Министерства просвещения Российской Федерации от 18.08.2021 № 07-00080-21-02, </a:t>
            </a:r>
            <a:b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номер реестровой записи 730000Ф.99.1 по теме: «Условия развития функциональной грамотности среди обучающихся</a:t>
            </a:r>
            <a:b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 в рамках реализации образовательных программ начального общего образования»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31504" y="4869160"/>
            <a:ext cx="10171856" cy="1440160"/>
          </a:xfrm>
        </p:spPr>
        <p:txBody>
          <a:bodyPr>
            <a:noAutofit/>
          </a:bodyPr>
          <a:lstStyle/>
          <a:p>
            <a:pPr algn="r"/>
            <a:r>
              <a:rPr lang="ru-RU" sz="1800" b="1" dirty="0" smtClean="0"/>
              <a:t>Захарова Вера Анатольевна,</a:t>
            </a:r>
          </a:p>
          <a:p>
            <a:pPr algn="r"/>
            <a:r>
              <a:rPr lang="ru-RU" sz="1800" b="1" dirty="0" smtClean="0"/>
              <a:t>Доцент кафедры теории и технологии обучения и воспитания младших школьников ФГБОУ ВО «Пермский государственный гуманитарно-педагогический университет», </a:t>
            </a:r>
          </a:p>
          <a:p>
            <a:pPr algn="r"/>
            <a:r>
              <a:rPr lang="ru-RU" sz="1800" b="1" dirty="0" smtClean="0"/>
              <a:t>руководитель центра независимой оценки качества образования  ПГГПУ</a:t>
            </a:r>
            <a:endParaRPr lang="ru-RU" sz="1800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5720" y="260648"/>
            <a:ext cx="7632848" cy="36004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Функциональная грамотность – что это?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35014776"/>
              </p:ext>
            </p:extLst>
          </p:nvPr>
        </p:nvGraphicFramePr>
        <p:xfrm>
          <a:off x="609600" y="980728"/>
          <a:ext cx="109728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32815691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623392" y="980728"/>
          <a:ext cx="763284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7688" y="188640"/>
            <a:ext cx="4320480" cy="648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Преемственность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7408" y="4005064"/>
            <a:ext cx="7488832" cy="223224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Преемственность - заданная траектория развития с сохранением</a:t>
            </a:r>
            <a:br>
              <a:rPr lang="ru-RU" dirty="0" smtClean="0"/>
            </a:br>
            <a:r>
              <a:rPr lang="ru-RU" dirty="0" smtClean="0"/>
              <a:t>своеобразия целей каждого уровня образования: </a:t>
            </a:r>
            <a:br>
              <a:rPr lang="ru-RU" dirty="0" smtClean="0"/>
            </a:br>
            <a:r>
              <a:rPr lang="ru-RU" dirty="0" smtClean="0"/>
              <a:t>две ступени образования должны действовать не изолированно друг от друга, а в тесной взаимосвязи [С.И.Гессен].</a:t>
            </a:r>
          </a:p>
          <a:p>
            <a:endParaRPr lang="ru-RU" dirty="0"/>
          </a:p>
        </p:txBody>
      </p:sp>
      <p:pic>
        <p:nvPicPr>
          <p:cNvPr id="1026" name="Picture 2" descr="Сергей иосифович гессен р. 16 август 1887 ум.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04312" y="2458178"/>
            <a:ext cx="2808312" cy="30590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760296" y="5733256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[С.И.Гессен]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427" r="389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79576" y="5517232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Из доклада Г.С.Ковалевой: Институт стратегии развития образования РАО 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09600" y="1124744"/>
            <a:ext cx="5384800" cy="50014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sz="4000" b="1" dirty="0"/>
              <a:t>Функциональная грамотность </a:t>
            </a:r>
            <a:r>
              <a:rPr lang="ru-RU" sz="4000" dirty="0"/>
              <a:t>– </a:t>
            </a:r>
            <a:r>
              <a:rPr lang="ru-RU" sz="4000" dirty="0" smtClean="0"/>
              <a:t>«способность </a:t>
            </a:r>
            <a:r>
              <a:rPr lang="ru-RU" sz="4000" dirty="0"/>
              <a:t>решать учебные задачи и жизненные проблемные ситуации на основе сформированных предметных, метапредметных и универсальных способов деятельности, включающей овладение ключевыми компетенциями, составляющими </a:t>
            </a:r>
            <a:r>
              <a:rPr lang="ru-RU" sz="4000" dirty="0" smtClean="0"/>
              <a:t>основу</a:t>
            </a:r>
            <a:r>
              <a:rPr lang="ru-RU" dirty="0" smtClean="0"/>
              <a:t>…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296681" y="1124744"/>
            <a:ext cx="5384800" cy="2232247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готовности к успешному взаимодействию с изменяющимся миром и дальнейшему успешному образованию»</a:t>
            </a:r>
          </a:p>
          <a:p>
            <a:pPr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1-4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класс</a:t>
            </a:r>
          </a:p>
          <a:p>
            <a:pPr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Приказ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Министерства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просвещения</a:t>
            </a:r>
          </a:p>
          <a:p>
            <a:pPr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Российской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Федерации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31.05.2021 №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286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96682" y="3933056"/>
            <a:ext cx="5384800" cy="206210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основу дальнейшего успешного образования и ориентации в мире профессий»</a:t>
            </a:r>
          </a:p>
          <a:p>
            <a:pPr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[5-9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класс </a:t>
            </a:r>
          </a:p>
          <a:p>
            <a:pPr indent="457200"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Приказ Министерства просвещения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Российской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Федерации 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от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31.05.2021 № 267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2000" y="-12817"/>
            <a:ext cx="8184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Федеральный государственный образовательный стандарт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349008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340768"/>
            <a:ext cx="11856640" cy="63894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Методологические основания 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для реализации принципа преемственности в формировании функциональной грамотности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9376" y="2924944"/>
            <a:ext cx="5384800" cy="2985201"/>
          </a:xfrm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4400" dirty="0" smtClean="0"/>
              <a:t>Компетентностный подход</a:t>
            </a:r>
            <a:endParaRPr lang="ru-RU" sz="4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12024" y="2924944"/>
            <a:ext cx="5384800" cy="3057209"/>
          </a:xfrm>
          <a:ln>
            <a:solidFill>
              <a:srgbClr val="002060"/>
            </a:solidFill>
          </a:ln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4400" dirty="0" smtClean="0"/>
              <a:t>Деятельностный подход</a:t>
            </a:r>
            <a:endParaRPr lang="ru-RU" sz="4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Выноска-облако 17"/>
          <p:cNvSpPr/>
          <p:nvPr/>
        </p:nvSpPr>
        <p:spPr>
          <a:xfrm>
            <a:off x="4799856" y="-1"/>
            <a:ext cx="6408712" cy="2417817"/>
          </a:xfrm>
          <a:prstGeom prst="cloudCallou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Овальная выноска 15"/>
          <p:cNvSpPr/>
          <p:nvPr/>
        </p:nvSpPr>
        <p:spPr>
          <a:xfrm>
            <a:off x="6575376" y="2132856"/>
            <a:ext cx="5353272" cy="2736304"/>
          </a:xfrm>
          <a:prstGeom prst="wedgeEllipseCallout">
            <a:avLst/>
          </a:prstGeom>
          <a:solidFill>
            <a:schemeClr val="accent6">
              <a:lumMod val="75000"/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Содержимое 3"/>
          <p:cNvGrpSpPr/>
          <p:nvPr/>
        </p:nvGrpSpPr>
        <p:grpSpPr>
          <a:xfrm>
            <a:off x="609600" y="1231377"/>
            <a:ext cx="7790657" cy="5256589"/>
            <a:chOff x="0" y="-2"/>
            <a:chExt cx="10972802" cy="5256587"/>
          </a:xfrm>
        </p:grpSpPr>
        <p:grpSp>
          <p:nvGrpSpPr>
            <p:cNvPr id="3" name="Сгруппировать"/>
            <p:cNvGrpSpPr/>
            <p:nvPr/>
          </p:nvGrpSpPr>
          <p:grpSpPr>
            <a:xfrm>
              <a:off x="3657600" y="-2"/>
              <a:ext cx="3657602" cy="1752198"/>
              <a:chOff x="0" y="-1"/>
              <a:chExt cx="3657601" cy="1752196"/>
            </a:xfrm>
          </p:grpSpPr>
          <p:sp>
            <p:nvSpPr>
              <p:cNvPr id="169" name="Треугольник"/>
              <p:cNvSpPr/>
              <p:nvPr/>
            </p:nvSpPr>
            <p:spPr>
              <a:xfrm>
                <a:off x="0" y="-1"/>
                <a:ext cx="3657601" cy="1752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08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rgbClr val="DF883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155700">
                  <a:lnSpc>
                    <a:spcPct val="90000"/>
                  </a:lnSpc>
                  <a:spcBef>
                    <a:spcPts val="1300"/>
                  </a:spcBef>
                  <a:defRPr sz="2600"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170" name="компетентность  умение решать профессиональные задачи"/>
              <p:cNvSpPr txBox="1"/>
              <p:nvPr/>
            </p:nvSpPr>
            <p:spPr>
              <a:xfrm>
                <a:off x="215791" y="541437"/>
                <a:ext cx="3150499" cy="11746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3019" tIns="33019" rIns="33019" bIns="33019" numCol="1" anchor="ctr">
                <a:spAutoFit/>
              </a:bodyPr>
              <a:lstStyle/>
              <a:p>
                <a:pPr algn="ctr" defTabSz="1155700">
                  <a:lnSpc>
                    <a:spcPct val="90000"/>
                  </a:lnSpc>
                  <a:spcBef>
                    <a:spcPts val="1000"/>
                  </a:spcBef>
                  <a:defRPr sz="2600" b="1" i="1">
                    <a:solidFill>
                      <a:srgbClr val="E06C0B"/>
                    </a:solidFill>
                  </a:defRPr>
                </a:pPr>
                <a:r>
                  <a:rPr sz="2000" dirty="0"/>
                  <a:t>компетентност</a:t>
                </a:r>
                <a:r>
                  <a:rPr sz="2000" i="0" dirty="0"/>
                  <a:t>ь  </a:t>
                </a:r>
                <a:r>
                  <a:rPr sz="2000" b="0" i="0" dirty="0">
                    <a:solidFill>
                      <a:schemeClr val="tx2">
                        <a:lumMod val="75000"/>
                      </a:schemeClr>
                    </a:solidFill>
                  </a:rPr>
                  <a:t>умение решать </a:t>
                </a:r>
                <a:r>
                  <a:rPr sz="2000" b="1" i="0" dirty="0">
                    <a:solidFill>
                      <a:schemeClr val="tx2">
                        <a:lumMod val="75000"/>
                      </a:schemeClr>
                    </a:solidFill>
                  </a:rPr>
                  <a:t>профессиональные задачи </a:t>
                </a:r>
              </a:p>
            </p:txBody>
          </p:sp>
        </p:grpSp>
        <p:grpSp>
          <p:nvGrpSpPr>
            <p:cNvPr id="4" name="Сгруппировать"/>
            <p:cNvGrpSpPr/>
            <p:nvPr/>
          </p:nvGrpSpPr>
          <p:grpSpPr>
            <a:xfrm>
              <a:off x="1828800" y="1752194"/>
              <a:ext cx="7315202" cy="1752196"/>
              <a:chOff x="0" y="0"/>
              <a:chExt cx="7315201" cy="1752195"/>
            </a:xfrm>
          </p:grpSpPr>
          <p:sp>
            <p:nvSpPr>
              <p:cNvPr id="172" name="Фигура"/>
              <p:cNvSpPr/>
              <p:nvPr/>
            </p:nvSpPr>
            <p:spPr>
              <a:xfrm>
                <a:off x="0" y="0"/>
                <a:ext cx="7315201" cy="1752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25400" cap="flat">
                <a:solidFill>
                  <a:srgbClr val="DF883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155700">
                  <a:lnSpc>
                    <a:spcPct val="90000"/>
                  </a:lnSpc>
                  <a:spcBef>
                    <a:spcPts val="1300"/>
                  </a:spcBef>
                  <a:defRPr sz="2600"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173" name="функциональная грамотность умение решать практические задачи с использованием полученных знаний"/>
              <p:cNvSpPr/>
              <p:nvPr/>
            </p:nvSpPr>
            <p:spPr>
              <a:xfrm>
                <a:off x="1280160" y="122560"/>
                <a:ext cx="4754880" cy="15070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3019" tIns="33019" rIns="33019" bIns="33019" numCol="1" anchor="ctr">
                <a:spAutoFit/>
              </a:bodyPr>
              <a:lstStyle/>
              <a:p>
                <a:pPr algn="ctr" defTabSz="1155700">
                  <a:lnSpc>
                    <a:spcPct val="90000"/>
                  </a:lnSpc>
                  <a:spcBef>
                    <a:spcPts val="1000"/>
                  </a:spcBef>
                  <a:defRPr sz="2600" b="1" i="1">
                    <a:solidFill>
                      <a:srgbClr val="E06C0B"/>
                    </a:solidFill>
                  </a:defRPr>
                </a:pPr>
                <a:r>
                  <a:rPr sz="2000" dirty="0"/>
                  <a:t>функциональная грамотность</a:t>
                </a:r>
                <a:r>
                  <a:rPr sz="2000" i="0" dirty="0"/>
                  <a:t> </a:t>
                </a:r>
                <a:r>
                  <a:rPr sz="2000" b="0" i="0" dirty="0">
                    <a:solidFill>
                      <a:schemeClr val="tx2">
                        <a:lumMod val="75000"/>
                      </a:schemeClr>
                    </a:solidFill>
                  </a:rPr>
                  <a:t>умение решать </a:t>
                </a:r>
                <a:r>
                  <a:rPr sz="2000" b="1" i="0" dirty="0">
                    <a:solidFill>
                      <a:schemeClr val="tx2">
                        <a:lumMod val="75000"/>
                      </a:schemeClr>
                    </a:solidFill>
                  </a:rPr>
                  <a:t>практические задачи с использованием полученных знаний</a:t>
                </a:r>
              </a:p>
            </p:txBody>
          </p:sp>
        </p:grpSp>
        <p:grpSp>
          <p:nvGrpSpPr>
            <p:cNvPr id="5" name="Сгруппировать"/>
            <p:cNvGrpSpPr/>
            <p:nvPr/>
          </p:nvGrpSpPr>
          <p:grpSpPr>
            <a:xfrm>
              <a:off x="0" y="3507767"/>
              <a:ext cx="10972802" cy="1748818"/>
              <a:chOff x="0" y="3378"/>
              <a:chExt cx="10972801" cy="1748817"/>
            </a:xfrm>
          </p:grpSpPr>
          <p:sp>
            <p:nvSpPr>
              <p:cNvPr id="175" name="Фигура"/>
              <p:cNvSpPr/>
              <p:nvPr/>
            </p:nvSpPr>
            <p:spPr>
              <a:xfrm>
                <a:off x="0" y="3378"/>
                <a:ext cx="10972801" cy="1748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3600" y="0"/>
                    </a:lnTo>
                    <a:lnTo>
                      <a:pt x="180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25400" cap="flat">
                <a:solidFill>
                  <a:srgbClr val="DF883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155700">
                  <a:lnSpc>
                    <a:spcPct val="90000"/>
                  </a:lnSpc>
                  <a:spcBef>
                    <a:spcPts val="1300"/>
                  </a:spcBef>
                  <a:defRPr sz="2600"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176" name="элементарная грамотность  умение решать учебные задачи"/>
              <p:cNvSpPr txBox="1"/>
              <p:nvPr/>
            </p:nvSpPr>
            <p:spPr>
              <a:xfrm>
                <a:off x="1920237" y="565757"/>
                <a:ext cx="7132321" cy="6206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3019" tIns="33019" rIns="33019" bIns="33019" numCol="1" anchor="ctr">
                <a:spAutoFit/>
              </a:bodyPr>
              <a:lstStyle/>
              <a:p>
                <a:pPr algn="ctr" defTabSz="1155700">
                  <a:lnSpc>
                    <a:spcPct val="90000"/>
                  </a:lnSpc>
                  <a:spcBef>
                    <a:spcPts val="1000"/>
                  </a:spcBef>
                  <a:defRPr sz="2600" b="1" i="1">
                    <a:solidFill>
                      <a:srgbClr val="E06C0B"/>
                    </a:solidFill>
                  </a:defRPr>
                </a:pPr>
                <a:r>
                  <a:rPr sz="2000" dirty="0"/>
                  <a:t>элементарная грамотность</a:t>
                </a:r>
                <a:br>
                  <a:rPr sz="2000" dirty="0"/>
                </a:br>
                <a:r>
                  <a:rPr sz="2000" b="0" i="0" dirty="0"/>
                  <a:t> </a:t>
                </a:r>
                <a:r>
                  <a:rPr sz="2000" b="1" i="0" dirty="0">
                    <a:solidFill>
                      <a:schemeClr val="tx2">
                        <a:lumMod val="75000"/>
                      </a:schemeClr>
                    </a:solidFill>
                  </a:rPr>
                  <a:t>умение решать учебные задачи</a:t>
                </a:r>
              </a:p>
            </p:txBody>
          </p:sp>
        </p:grpSp>
      </p:grpSp>
      <p:sp>
        <p:nvSpPr>
          <p:cNvPr id="179" name="Заголовок 1"/>
          <p:cNvSpPr txBox="1">
            <a:spLocks noGrp="1"/>
          </p:cNvSpPr>
          <p:nvPr>
            <p:ph type="title"/>
          </p:nvPr>
        </p:nvSpPr>
        <p:spPr>
          <a:xfrm>
            <a:off x="335360" y="1196752"/>
            <a:ext cx="2592288" cy="2376264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576072">
              <a:defRPr sz="1512">
                <a:solidFill>
                  <a:srgbClr val="E46C0A"/>
                </a:solidFill>
              </a:defRPr>
            </a:pPr>
            <a:r>
              <a:rPr lang="ru-RU" sz="2000" b="1" dirty="0" smtClean="0"/>
              <a:t>Ф</a:t>
            </a:r>
            <a:r>
              <a:rPr sz="2000" b="1" dirty="0" smtClean="0"/>
              <a:t>ункциональн</a:t>
            </a:r>
            <a:r>
              <a:rPr lang="ru-RU" sz="2000" b="1" dirty="0" smtClean="0"/>
              <a:t>ая</a:t>
            </a:r>
            <a:r>
              <a:rPr sz="2000" b="1" dirty="0" smtClean="0"/>
              <a:t> грамотност</a:t>
            </a:r>
            <a:r>
              <a:rPr lang="ru-RU" sz="2000" b="1" dirty="0" smtClean="0"/>
              <a:t>ь</a:t>
            </a:r>
            <a:r>
              <a:rPr sz="2000" b="1" dirty="0" smtClean="0"/>
              <a:t> в </a:t>
            </a:r>
            <a:r>
              <a:rPr sz="2000" b="1" dirty="0"/>
              <a:t>системе образовательных </a:t>
            </a:r>
            <a:r>
              <a:rPr sz="2000" b="1" dirty="0" smtClean="0"/>
              <a:t>результатов</a:t>
            </a:r>
            <a:endParaRPr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192344" y="4725144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Реши пример,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перескажи текст, прочитай стихотворение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9048328" y="4581128"/>
            <a:ext cx="2808312" cy="1800200"/>
          </a:xfrm>
          <a:prstGeom prst="wedgeRoundRectCallout">
            <a:avLst>
              <a:gd name="adj1" fmla="val -20175"/>
              <a:gd name="adj2" fmla="val 78971"/>
              <a:gd name="adj3" fmla="val 16667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320136" y="2924944"/>
            <a:ext cx="45365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рассчитай  необходимое количество рулонов обоев,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собери  шкаф из «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Икеи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»,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приготовь для себя завтрак,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выбери в кафе обед на 300 рублей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615558" y="508762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поставь диагноз,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научи  первоклассника читать,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с</a:t>
            </a:r>
            <a:r>
              <a:rPr lang="ru-RU" sz="2400" dirty="0" smtClean="0">
                <a:solidFill>
                  <a:srgbClr val="002060"/>
                </a:solidFill>
              </a:rPr>
              <a:t>обери шкаф «с нуля»….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43672" y="6488668"/>
            <a:ext cx="216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[</a:t>
            </a:r>
            <a:r>
              <a:rPr lang="ru-RU" b="1" dirty="0" err="1" smtClean="0"/>
              <a:t>Гинецинский</a:t>
            </a:r>
            <a:r>
              <a:rPr lang="ru-RU" b="1" dirty="0" smtClean="0"/>
              <a:t> 1992]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:wipe dir="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519936" y="1052736"/>
            <a:ext cx="6408712" cy="554461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07368" y="1196752"/>
            <a:ext cx="4838328" cy="50014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 fontScale="62500" lnSpcReduction="20000"/>
          </a:bodyPr>
          <a:lstStyle/>
          <a:p>
            <a:r>
              <a:rPr lang="ru-RU" sz="4000" b="1" dirty="0"/>
              <a:t>Функциональная грамотность </a:t>
            </a:r>
            <a:r>
              <a:rPr lang="ru-RU" sz="4000" dirty="0"/>
              <a:t>– </a:t>
            </a:r>
            <a:r>
              <a:rPr lang="ru-RU" sz="4000" dirty="0" smtClean="0"/>
              <a:t>«способность </a:t>
            </a:r>
            <a:r>
              <a:rPr lang="ru-RU" sz="4000" dirty="0"/>
              <a:t>решать учебные задачи и жизненные проблемные ситуации на основе сформированных предметных, метапредметных и универсальных способов деятельности, включающей овладение ключевыми компетенциями, составляющими </a:t>
            </a:r>
            <a:r>
              <a:rPr lang="ru-RU" sz="4000" dirty="0" smtClean="0"/>
              <a:t>основу</a:t>
            </a:r>
            <a:r>
              <a:rPr lang="ru-RU" dirty="0" smtClean="0"/>
              <a:t>…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879976" y="1340768"/>
            <a:ext cx="5616624" cy="2664295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62500" lnSpcReduction="20000"/>
          </a:bodyPr>
          <a:lstStyle/>
          <a:p>
            <a:r>
              <a:rPr lang="ru-RU" dirty="0"/>
              <a:t>готовности к успешному взаимодействию с изменяющимся миром и дальнейшему успешному образованию»</a:t>
            </a:r>
          </a:p>
          <a:p>
            <a:pPr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1-4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класс</a:t>
            </a:r>
          </a:p>
          <a:p>
            <a:pPr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Приказ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Министерства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просвещения</a:t>
            </a:r>
          </a:p>
          <a:p>
            <a:pPr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Российской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Федерации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31.05.2021 №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286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79976" y="4221088"/>
            <a:ext cx="5616624" cy="206210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основу дальнейшего успешного образования и ориентации в мире профессий»</a:t>
            </a:r>
          </a:p>
          <a:p>
            <a:pPr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[5-9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класс </a:t>
            </a:r>
          </a:p>
          <a:p>
            <a:pPr indent="457200"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Приказ Министерства просвещения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Российской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Федерации 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от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31.05.2021 № 267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2000" y="-12817"/>
            <a:ext cx="8184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Федеральный государственный образовательный стандарт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349008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695733" y="1052737"/>
            <a:ext cx="5184576" cy="5539978"/>
          </a:xfrm>
          <a:prstGeom prst="rect">
            <a:avLst/>
          </a:prstGeom>
          <a:noFill/>
          <a:ln w="635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Зона актуального развития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672" y="0"/>
            <a:ext cx="8592955" cy="98072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Соотнесение процесса формирования функциональной грамотности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 возрастными возможностями* младших школьников</a:t>
            </a:r>
            <a:endParaRPr lang="ru-RU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87755" y="3861048"/>
          <a:ext cx="489654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9168341" y="4077072"/>
            <a:ext cx="2592288" cy="1224136"/>
          </a:xfrm>
          <a:prstGeom prst="roundRect">
            <a:avLst/>
          </a:prstGeom>
          <a:solidFill>
            <a:schemeClr val="tx2">
              <a:lumMod val="5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360363" y="4149081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Рассуждение </a:t>
            </a:r>
          </a:p>
          <a:p>
            <a:pPr algn="ctr"/>
            <a:r>
              <a:rPr lang="ru-RU" b="1" dirty="0" smtClean="0"/>
              <a:t>(гипотетико-дедуктивная модель)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83765" y="5517232"/>
            <a:ext cx="4896544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PIRLS, TIMSS             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9168341" y="5517232"/>
            <a:ext cx="2592288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PISA              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976320" y="1052736"/>
            <a:ext cx="2976331" cy="5539978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Зона ближайшего развития</a:t>
            </a:r>
            <a:endParaRPr lang="ru-RU" dirty="0"/>
          </a:p>
        </p:txBody>
      </p:sp>
      <p:graphicFrame>
        <p:nvGraphicFramePr>
          <p:cNvPr id="13" name="Содержимое 3"/>
          <p:cNvGraphicFramePr>
            <a:graphicFrameLocks/>
          </p:cNvGraphicFramePr>
          <p:nvPr/>
        </p:nvGraphicFramePr>
        <p:xfrm>
          <a:off x="0" y="1124744"/>
          <a:ext cx="1219200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367808" y="3068960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Дооперационная стадия</a:t>
            </a:r>
            <a:r>
              <a:rPr lang="en-US" sz="1600" smtClean="0"/>
              <a:t> </a:t>
            </a:r>
            <a:r>
              <a:rPr lang="ru-RU" sz="1600" smtClean="0"/>
              <a:t>(</a:t>
            </a:r>
            <a:r>
              <a:rPr lang="ru-RU" sz="1600" dirty="0" smtClean="0"/>
              <a:t>2</a:t>
            </a:r>
            <a:r>
              <a:rPr lang="en-US" sz="1600" dirty="0" smtClean="0">
                <a:sym typeface="Symbol"/>
              </a:rPr>
              <a:t>6</a:t>
            </a:r>
            <a:r>
              <a:rPr lang="ru-RU" sz="1600" dirty="0" smtClean="0"/>
              <a:t> лет:  формирование понятий и символов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с опорой на опыт)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Операционная стадия (7</a:t>
            </a:r>
            <a:r>
              <a:rPr lang="en-US" sz="1600" dirty="0" smtClean="0">
                <a:sym typeface="Symbol"/>
              </a:rPr>
              <a:t>  </a:t>
            </a:r>
            <a:r>
              <a:rPr lang="ru-RU" sz="1600" b="1" dirty="0" smtClean="0"/>
              <a:t>12 лет: использование логики, классификации) </a:t>
            </a:r>
            <a:endParaRPr lang="ru-RU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3392" y="2780928"/>
            <a:ext cx="3072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 2 лет </a:t>
            </a:r>
          </a:p>
          <a:p>
            <a:r>
              <a:rPr lang="ru-RU" dirty="0" smtClean="0"/>
              <a:t>знакомство с миром путем ощущений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048328" y="328498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12 лет: оперирует абстрактными понятиями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3352" y="5373216"/>
            <a:ext cx="324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* Этапы развития интеллекта </a:t>
            </a:r>
          </a:p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(по Ж.Пиаже)</a:t>
            </a:r>
            <a:endParaRPr lang="ru-RU" sz="2200" b="1" dirty="0">
              <a:solidFill>
                <a:srgbClr val="F79646">
                  <a:lumMod val="75000"/>
                </a:srgb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1784</TotalTime>
  <Words>475</Words>
  <Application>Microsoft Office PowerPoint</Application>
  <PresentationFormat>Произвольный</PresentationFormat>
  <Paragraphs>115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Функциональная грамотность  как новый образовательный результат:  проблема преемственности начальной и основной школы исследование по заказу Министерства просвещения Российской Федерации от 18.08.2021 № 07-00080-21-02,  номер реестровой записи 730000Ф.99.1 по теме: «Условия развития функциональной грамотности среди обучающихся  в рамках реализации образовательных программ начального общего образования»</vt:lpstr>
      <vt:lpstr>Функциональная грамотность – что это? </vt:lpstr>
      <vt:lpstr>Преемственность</vt:lpstr>
      <vt:lpstr>Слайд 4</vt:lpstr>
      <vt:lpstr>Слайд 5</vt:lpstr>
      <vt:lpstr>Методологические основания  для реализации принципа преемственности в формировании функциональной грамотности</vt:lpstr>
      <vt:lpstr>Функциональная грамотность в системе образовательных результатов</vt:lpstr>
      <vt:lpstr>Слайд 8</vt:lpstr>
      <vt:lpstr>Соотнесение процесса формирования функциональной грамотности с возрастными возможностями* младших школьников</vt:lpstr>
      <vt:lpstr>Формирование функциональной грамотности учащихся  начальной и основной школы</vt:lpstr>
      <vt:lpstr>Слайд 11</vt:lpstr>
      <vt:lpstr>Функциональная грамотность  как новый образовательный результат:  проблема преемственности начальной и основной школы исследование по заказу Министерства просвещения Российской Федерации от 18.08.2021 № 07-00080-21-02,  номер реестровой записи 730000Ф.99.1 по теме: «Условия развития функциональной грамотности среди обучающихся  в рамках реализации образовательных программ начального общего образования»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Вера</cp:lastModifiedBy>
  <cp:revision>316</cp:revision>
  <dcterms:created xsi:type="dcterms:W3CDTF">2013-10-16T06:54:36Z</dcterms:created>
  <dcterms:modified xsi:type="dcterms:W3CDTF">2022-10-31T03:00:36Z</dcterms:modified>
</cp:coreProperties>
</file>