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7353B-4C51-BE48-B45C-66C26F72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CF0C8A-B7BF-6575-B312-818B43A8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4E6B-A43D-45CF-9871-F8322AD6A54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DDDBC1-7514-CF9D-EF93-BCD741FB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25D8DB-D3B4-B5DB-FCC2-82E1F9E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B74F-4EE2-4321-AAC1-5B5A2E23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4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BFCF4-F57C-ADB6-68E1-75E63DF7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9B7BA-DC7E-2D01-11D0-EF3920B3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17B61-D4AA-7117-27B7-D2F515247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4E6B-A43D-45CF-9871-F8322AD6A541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81E79-78E5-BB9A-8BC4-A03490287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2C480-3B5F-FCAC-6181-152BEE9B2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B74F-4EE2-4321-AAC1-5B5A2E23C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0C6452-F543-D220-6EC6-0D248A52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+mn-lt"/>
              </a:rPr>
              <a:t>Муниципальное общеобразовательное учреждение </a:t>
            </a:r>
            <a:br>
              <a:rPr lang="ru-RU" sz="1400" b="1">
                <a:solidFill>
                  <a:schemeClr val="bg1"/>
                </a:solidFill>
                <a:latin typeface="+mn-lt"/>
              </a:rPr>
            </a:br>
            <a:r>
              <a:rPr lang="ru-RU" sz="1400" b="1">
                <a:solidFill>
                  <a:schemeClr val="bg1"/>
                </a:solidFill>
                <a:latin typeface="+mn-lt"/>
              </a:rPr>
              <a:t>«Средняя школа № 28»</a:t>
            </a:r>
            <a:br>
              <a:rPr lang="ru-RU" sz="2000" b="1">
                <a:solidFill>
                  <a:schemeClr val="bg1"/>
                </a:solidFill>
                <a:latin typeface="+mn-lt"/>
              </a:rPr>
            </a:br>
            <a:br>
              <a:rPr lang="ru-RU" sz="2000" b="1"/>
            </a:b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3A7B8D-7853-C61E-4082-1F380C29F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09DC0F-5BA1-1441-F076-408EDB08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5E109-8DE8-2087-A23C-8050B7803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91E8F5-83F3-5E40-E705-1494BC2C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34FC96-FD55-52FB-C551-CF829FEB4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1F7FBF-3AA0-F9C3-4C17-BE8FAFA0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EE1DC-A699-CB21-27B0-ECBFF48B66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76992E-0111-55EF-735D-2C1FC851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E05CB-5BA1-F7E8-5664-D48E17B742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7A9909-0B6A-ED79-D2A2-E888956B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B606B4-4670-276E-24E6-8585F7339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E1F729-E1C7-0455-149E-CC5CAA1D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8C7C4-990A-BBC0-DE9A-8102F1F84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765E8D-68E1-B208-F719-300F5042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7F5FA-18EE-A90E-E8B7-0A30325E7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EFD04C-9891-0601-27D2-4552793A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A709E-EE92-CED7-2DD4-B9160B4B9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A70C1A-3746-7ACA-01C7-D861CC45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909418-3C1C-8BB1-0DBB-06EB2B88E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A8851B-FA67-D71F-E076-8EA397C1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787A0-E274-3C5F-9E67-43CC1744C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132745-57D5-42AB-5544-36BA1784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739B49-6BA4-66B2-DA74-E12DBEC1C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EAF478-2A12-C7C8-325B-39318416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FF225-668C-B0D6-0147-3BA29138C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CE58D7-8DC4-DD8B-0E2C-FD0AD4AF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29C27-7CAA-DBF1-F1D6-E4141AE09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CD4268-7FB8-235A-7E1D-65037359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F6EEA-66B1-617D-D19B-A60B24C03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AF1254-09E4-EE26-6165-61C456C9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900D01-D9A3-D537-2875-36C475002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D1FE94-2B88-319B-9548-2521FAA4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AB9F9-0E1C-F873-2371-ECDEF2C32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9504F0-1CF4-A57E-480F-B6F637DB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2E5B7-16E7-372D-A532-3AC751518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204628-AA30-AB0E-C796-F3AF8039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EE98A-70C7-4E72-2030-456DE72F3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4CA4C9-378F-4CD8-F9F5-FE4F4A4A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3692C-73F9-9A79-A5C5-3E8A93A2B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7FFDF5-8D3A-E9B9-FCE8-FE58342E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9A840E-D054-59BA-FD41-83809A32B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3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F1E563-ECF2-159A-A66A-AD46C817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80E18F-6A44-47B3-8AF0-0000F60AD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77424C-8D3D-99E7-CDB6-E3DDBFB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4D605-10BD-01D2-2202-73ADC3EB4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8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96A47D-5C5E-5096-4405-64C96E32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24AD74-BB4B-5E90-EF6C-CEADAB7EE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C0A4FB-3D1D-09C5-4863-D95CC3CC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CC9543-EC2E-1B15-18E2-12C1BEB0B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0C9EB2-E9F8-D005-5DAC-697C39C6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9AA17-CF9D-03E3-063A-DA3693018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1DFC89-457D-F3AF-0196-20D5985F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807EE-92A1-4CCF-4237-45979C4D3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F98CA8-F609-70AD-AFB5-C130FF29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EE85F-2913-3F17-6242-6EDEBEFCD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3CEBCD-B843-72C0-771B-43F5F006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590232-D359-48BE-5470-19BF3FF92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89F897-32B6-466E-0A82-90363128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67667-8C97-1AEE-3E4E-83CA58EC3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2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Муниципальное общеобразовательное учреждение  «Средняя школа № 28»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«Средняя школа № 28»  </dc:title>
  <dc:creator>Ольга Тихомирова</dc:creator>
  <cp:lastModifiedBy>Ольга Тихомирова</cp:lastModifiedBy>
  <cp:revision>1</cp:revision>
  <dcterms:created xsi:type="dcterms:W3CDTF">2023-02-02T06:02:55Z</dcterms:created>
  <dcterms:modified xsi:type="dcterms:W3CDTF">2023-02-02T06:02:55Z</dcterms:modified>
</cp:coreProperties>
</file>