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B899C-583E-2DB8-D75C-F11D701B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221895-4101-9FEB-D59B-675BC09E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5A46-B595-4C51-9829-D393F110B5CF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6E9906-3F64-B739-537D-0DEDF609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EA46C6-DBB0-A00C-EA05-83F09081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116-27E7-4B1A-B7FD-2D12FF286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E4B4C-00EA-6436-9186-303EB3D3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95C3B-EDA7-A94C-2A75-BF8DD49A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16337-29FE-B7B3-B0BE-5E0791E6D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F5A46-B595-4C51-9829-D393F110B5CF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C1871-4803-403C-E680-0899E92CA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8239B-BA7C-6A13-86C6-76091C595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0116-27E7-4B1A-B7FD-2D12FF286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9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FC0BB7-49A3-D2E1-651F-543E02C4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Формирование коммуникативной грамотности младших школьников. Эффективное управление эмоциями, поведением, взаимодействием с другими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E20CFA-6B51-6019-9379-4B18670DB0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8FCE19-D059-7FEE-E7BD-3EA714C4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67" i="1">
                <a:latin typeface="Times New Roman" pitchFamily="18" charset="0"/>
                <a:cs typeface="Times New Roman" pitchFamily="18" charset="0"/>
              </a:rPr>
              <a:t>Результаты социомониторинга </a:t>
            </a:r>
            <a:br>
              <a:rPr lang="ru-RU" sz="4267" i="1">
                <a:latin typeface="Times New Roman" pitchFamily="18" charset="0"/>
                <a:cs typeface="Times New Roman" pitchFamily="18" charset="0"/>
              </a:rPr>
            </a:br>
            <a:r>
              <a:rPr lang="ru-RU" sz="4267" i="1">
                <a:latin typeface="Times New Roman" pitchFamily="18" charset="0"/>
                <a:cs typeface="Times New Roman" pitchFamily="18" charset="0"/>
              </a:rPr>
              <a:t>(2 класс,2021 – 2022 учебный год)</a:t>
            </a:r>
            <a:endParaRPr lang="ru-RU" sz="4267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52727E-733A-B03B-B544-6D4C48F350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0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A9F2B4-976B-0013-4236-E8C0E082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267" i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(3 класс)</a:t>
            </a:r>
            <a:endParaRPr lang="ru-RU" sz="4267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B9EA63-3E98-F48F-AA74-320F5C5B3C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965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4C56F9-CD32-509F-F29D-0A48428F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267" i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(3 класс)</a:t>
            </a:r>
            <a:endParaRPr lang="ru-RU" sz="4267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9E30A2-5E9B-B9A9-590F-CC45EF71F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871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970C1E-B298-37E8-E1A9-B6A2D8B2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88CCA4-8A92-5A2A-19A7-F1FC8E058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6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659E4C5-CC2F-57EA-3423-A703A58A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DF5505-A3D3-CBF5-EE4C-2CC5F716E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4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CA42A5-6428-144A-680D-D6568F24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67" i="1">
                <a:latin typeface="Times New Roman" pitchFamily="18" charset="0"/>
                <a:cs typeface="Times New Roman" pitchFamily="18" charset="0"/>
              </a:rPr>
              <a:t>Функционально грамотная личность </a:t>
            </a:r>
            <a:endParaRPr lang="ru-RU" sz="4267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8F55A-57E4-A514-1BBC-DF9FC409A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1DADB1-EF35-E8CB-8B7E-FE96B337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267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НОО</a:t>
            </a:r>
            <a:endParaRPr lang="ru-RU" sz="4267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FD7D1-E704-06AE-F742-0062EF42D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ACD2B6-2882-383A-0A29-406F267C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67" i="1">
                <a:latin typeface="Times New Roman" pitchFamily="18" charset="0"/>
                <a:cs typeface="Times New Roman" pitchFamily="18" charset="0"/>
              </a:rPr>
              <a:t>Коммуникативная грамотность включает следующие компоненты:</a:t>
            </a:r>
            <a:endParaRPr lang="ru-RU" sz="4267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46E2A-A2EC-D465-869E-474035E5B1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01443E-7470-FE1C-449C-20CF7934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формирование коммуникативной грамотности младших школьников (общение)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A9573B-C0BC-6AA0-3E56-E79942801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9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517821-8710-FA74-E9D4-FDA371EB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267" i="1">
                <a:latin typeface="Times New Roman" pitchFamily="18" charset="0"/>
                <a:cs typeface="Times New Roman" pitchFamily="18" charset="0"/>
              </a:rPr>
              <a:t>Из опыта работы (1 класс)</a:t>
            </a:r>
            <a:endParaRPr lang="ru-RU" sz="4267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0D769-AFA5-E698-2240-8C6761E4C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88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37320C-681E-9A33-4A7F-7DDE8F37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267">
                <a:latin typeface="Times New Roman" pitchFamily="18" charset="0"/>
                <a:cs typeface="Times New Roman" pitchFamily="18" charset="0"/>
              </a:rPr>
              <a:t>Результаты социомониторинга </a:t>
            </a:r>
            <a:br>
              <a:rPr lang="ru-RU" sz="4267">
                <a:latin typeface="Times New Roman" pitchFamily="18" charset="0"/>
                <a:cs typeface="Times New Roman" pitchFamily="18" charset="0"/>
              </a:rPr>
            </a:br>
            <a:r>
              <a:rPr lang="ru-RU" sz="4267">
                <a:latin typeface="Times New Roman" pitchFamily="18" charset="0"/>
                <a:cs typeface="Times New Roman" pitchFamily="18" charset="0"/>
              </a:rPr>
              <a:t>(1 класс,2020 – 2021 учебный год)</a:t>
            </a:r>
            <a:endParaRPr lang="ru-RU" sz="426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06D1D-CDA2-B509-B361-53076E5E4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8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12E3FB-1692-4F98-D7A0-F2C9B543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267" i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(2 класс)</a:t>
            </a:r>
            <a:endParaRPr lang="ru-RU" sz="4267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F9C713-99CA-1088-97A3-F695E6B1F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91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D64011-E86D-1851-E988-D278E577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267" i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(2 класс)</a:t>
            </a:r>
            <a:endParaRPr lang="ru-RU" sz="4267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388C7-482E-2394-E48C-4385C8BCDD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200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Широкоэкранный</PresentationFormat>
  <Paragraphs>12</Paragraphs>
  <Slides>14</Slides>
  <Notes>0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Формирование коммуникативной грамотности младших школьников. Эффективное управление эмоциями, поведением, взаимодействием с другими</vt:lpstr>
      <vt:lpstr>Функционально грамотная личность </vt:lpstr>
      <vt:lpstr>ФГОС НОО</vt:lpstr>
      <vt:lpstr>Коммуникативная грамотность включает следующие компоненты:</vt:lpstr>
      <vt:lpstr>Этапы работы над формирование коммуникативной грамотности младших школьников (общение)</vt:lpstr>
      <vt:lpstr>Из опыта работы (1 класс)</vt:lpstr>
      <vt:lpstr>Результаты социомониторинга  (1 класс,2020 – 2021 учебный год)</vt:lpstr>
      <vt:lpstr>Из опыта работы (2 класс)</vt:lpstr>
      <vt:lpstr>Из опыта работы (2 класс)</vt:lpstr>
      <vt:lpstr>Результаты социомониторинга  (2 класс,2021 – 2022 учебный год)</vt:lpstr>
      <vt:lpstr>Из опыта работы (3 класс)</vt:lpstr>
      <vt:lpstr>Из опыта работы (3 класс)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коммуникативной грамотности младших школьников. Эффективное управление эмоциями, поведением, взаимодействием с другими</dc:title>
  <dc:creator>Ольга Тихомирова</dc:creator>
  <cp:lastModifiedBy>Ольга Тихомирова</cp:lastModifiedBy>
  <cp:revision>1</cp:revision>
  <dcterms:created xsi:type="dcterms:W3CDTF">2023-02-02T05:59:24Z</dcterms:created>
  <dcterms:modified xsi:type="dcterms:W3CDTF">2023-02-02T05:59:24Z</dcterms:modified>
</cp:coreProperties>
</file>