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A340F-8E88-C0C6-938B-EE35083F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EAC70-5A41-10A9-68E8-0044AD73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013A-7E7F-43F3-9825-ADB9AABF144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005E77-0BA8-9CCE-32A2-AA66F3B2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0C5EFF-AF2E-EA11-60BF-4A50B666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2C3E-5971-4BBF-B710-6FC57AB1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3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A4931-66DD-6381-B67F-1999B6D8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A2FEF-96A8-72BF-7DC1-7E5422AE5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73BDC-BDD2-B36D-F30B-E0590D2DF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013A-7E7F-43F3-9825-ADB9AABF144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B2E4F-BA5C-FC07-71A0-C4C2BAAD4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856E8-CC33-C398-16A5-A64B717E0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2C3E-5971-4BBF-B710-6FC57AB1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76;&#1077;&#1090;&#1080;%201,50.ppt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701604-2041-09F3-23FD-61CC68D0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«Современная школа-она другая.</a:t>
            </a:r>
            <a:b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Опыт работы ПОС»</a:t>
            </a:r>
            <a:endParaRPr lang="ru-RU" altLang="ru-RU" sz="32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A85A3-F3FE-27B6-FD9D-ABCF5345E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54339F-A411-451A-2779-FB5F190B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C00000"/>
                </a:solidFill>
              </a:rPr>
              <a:t>Любовь к Родине</a:t>
            </a:r>
            <a:br>
              <a:rPr lang="ru-RU" altLang="ru-RU"/>
            </a:br>
            <a:endParaRPr lang="ru-RU" altLang="ru-RU" sz="1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276D19-4A56-D2C9-769E-7C71D16DC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51E69B-1F7D-34F5-67A6-F2BCDA41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E1C1A-19B3-E508-F583-D07796EF8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269F3D-1D41-92CA-09B6-7C8C9E95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>
                <a:solidFill>
                  <a:srgbClr val="C00000"/>
                </a:solidFill>
                <a:latin typeface="+mn-lt"/>
              </a:rPr>
              <a:t> Со-бытие 1</a:t>
            </a:r>
            <a:r>
              <a:rPr lang="ru-RU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>
                <a:solidFill>
                  <a:srgbClr val="C00000"/>
                </a:solidFill>
                <a:latin typeface="+mn-lt"/>
              </a:rPr>
              <a:t>(2021ноябрь-декабрь</a:t>
            </a:r>
            <a:r>
              <a:rPr lang="ru-RU">
                <a:solidFill>
                  <a:srgbClr val="C00000"/>
                </a:solidFill>
                <a:latin typeface="+mn-lt"/>
              </a:rPr>
              <a:t>)</a:t>
            </a:r>
            <a:br>
              <a:rPr lang="ru-RU">
                <a:solidFill>
                  <a:srgbClr val="C00000"/>
                </a:solidFill>
                <a:latin typeface="+mn-lt"/>
              </a:rPr>
            </a:br>
            <a:r>
              <a:rPr lang="ru-RU" sz="1600" b="1">
                <a:solidFill>
                  <a:srgbClr val="7030A0"/>
                </a:solidFill>
              </a:rPr>
              <a:t>ПРЕДМЕТНАЯ НЕДЕЛЯ В НАЧАЛЬНЫХ КЛАССАХ «МАРАФОН ЗНАНИЙ»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524238-7D39-B5CF-AD2F-44CA3F042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523E81-BE11-614A-ADCC-BEE56E86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ru-RU" altLang="ru-RU" sz="3200">
                <a:solidFill>
                  <a:srgbClr val="C00000"/>
                </a:solidFill>
                <a:latin typeface="Times New Roman" panose="02020603050405020304" pitchFamily="18" charset="0"/>
              </a:rPr>
              <a:t>Со-бытие 1</a:t>
            </a:r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</a:rPr>
              <a:t>(2021ноябрь-декабрь</a:t>
            </a:r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b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</a:rPr>
              <a:t>ПРЕДМЕТНАЯ НЕДЕЛЯ В НАЧАЛЬНЫХ КЛАССАХ «МАРАФОН ЗНАНИЙ»</a:t>
            </a: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предметной недели 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условий для раскрытия способностей каждого ребенка, выявление одаренных детей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altLang="ru-RU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3DA89-02EB-D20F-DE74-88A132B94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FF401D-766E-8A69-AA8C-E29D0DDE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sz="3200">
                <a:solidFill>
                  <a:srgbClr val="C00000"/>
                </a:solidFill>
                <a:latin typeface="+mn-lt"/>
              </a:rPr>
              <a:t>       </a:t>
            </a:r>
            <a:br>
              <a:rPr lang="ru-RU" sz="3200">
                <a:solidFill>
                  <a:srgbClr val="C00000"/>
                </a:solidFill>
                <a:latin typeface="+mn-lt"/>
              </a:rPr>
            </a:br>
            <a:r>
              <a:rPr lang="ru-RU" sz="3200">
                <a:solidFill>
                  <a:srgbClr val="C00000"/>
                </a:solidFill>
                <a:latin typeface="+mn-lt"/>
              </a:rPr>
              <a:t>      </a:t>
            </a:r>
            <a:br>
              <a:rPr lang="ru-RU" sz="3200">
                <a:solidFill>
                  <a:srgbClr val="C00000"/>
                </a:solidFill>
                <a:latin typeface="+mn-lt"/>
              </a:rPr>
            </a:br>
            <a:br>
              <a:rPr lang="ru-RU" sz="3200">
                <a:solidFill>
                  <a:srgbClr val="C00000"/>
                </a:solidFill>
                <a:latin typeface="+mn-lt"/>
              </a:rPr>
            </a:br>
            <a:r>
              <a:rPr lang="ru-RU" sz="3200">
                <a:solidFill>
                  <a:srgbClr val="C00000"/>
                </a:solidFill>
                <a:latin typeface="+mn-lt"/>
              </a:rPr>
              <a:t>Со-бытие 1</a:t>
            </a:r>
            <a:r>
              <a:rPr lang="ru-RU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>
                <a:solidFill>
                  <a:srgbClr val="C00000"/>
                </a:solidFill>
                <a:latin typeface="+mn-lt"/>
              </a:rPr>
              <a:t>(2021ноябрь-декабрь</a:t>
            </a:r>
            <a:r>
              <a:rPr lang="ru-RU">
                <a:solidFill>
                  <a:srgbClr val="C00000"/>
                </a:solidFill>
                <a:latin typeface="+mn-lt"/>
              </a:rPr>
              <a:t>)</a:t>
            </a:r>
            <a:br>
              <a:rPr lang="ru-RU">
                <a:solidFill>
                  <a:srgbClr val="C00000"/>
                </a:solidFill>
                <a:latin typeface="+mn-lt"/>
              </a:rPr>
            </a:br>
            <a:r>
              <a:rPr lang="ru-RU" sz="1600" b="1">
                <a:solidFill>
                  <a:srgbClr val="7030A0"/>
                </a:solidFill>
              </a:rPr>
              <a:t>ПРЕДМЕТНАЯ НЕДЕЛЯ В НАЧАЛЬНЫХ КЛАССАХ «МАРАФОН ЗНАНИЙ»</a:t>
            </a:r>
            <a:r>
              <a:rPr lang="ru-RU" sz="16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>
                <a:solidFill>
                  <a:srgbClr val="7030A0"/>
                </a:solidFill>
              </a:rPr>
            </a:br>
            <a:r>
              <a:rPr lang="ru-RU" sz="1600" b="1">
                <a:solidFill>
                  <a:srgbClr val="7030A0"/>
                </a:solidFill>
              </a:rPr>
              <a:t>           </a:t>
            </a:r>
            <a:br>
              <a:rPr lang="ru-RU" sz="1600" b="1">
                <a:solidFill>
                  <a:srgbClr val="7030A0"/>
                </a:solidFill>
              </a:rPr>
            </a:br>
            <a:br>
              <a:rPr lang="ru-RU" sz="1600" b="1">
                <a:solidFill>
                  <a:srgbClr val="7030A0"/>
                </a:solidFill>
              </a:rPr>
            </a:br>
            <a:r>
              <a:rPr lang="ru-RU" sz="1600" b="1" i="1">
                <a:solidFill>
                  <a:srgbClr val="7030A0"/>
                </a:solidFill>
              </a:rPr>
              <a:t>Принципы проведения предметной недели</a:t>
            </a:r>
            <a:r>
              <a:rPr lang="ru-RU" sz="1600">
                <a:solidFill>
                  <a:srgbClr val="7030A0"/>
                </a:solidFill>
              </a:rPr>
              <a:t>: </a:t>
            </a:r>
            <a:br>
              <a:rPr lang="ru-RU" sz="1600">
                <a:solidFill>
                  <a:srgbClr val="7030A0"/>
                </a:solidFill>
              </a:rPr>
            </a:br>
            <a:r>
              <a:rPr lang="ru-RU" sz="3200">
                <a:solidFill>
                  <a:srgbClr val="7030A0"/>
                </a:solidFill>
              </a:rPr>
              <a:t>+</a:t>
            </a:r>
            <a:r>
              <a:rPr lang="ru-RU" sz="1600">
                <a:solidFill>
                  <a:srgbClr val="7030A0"/>
                </a:solidFill>
              </a:rPr>
              <a:t> Каждый ребенок является активным участником всех событий недели.</a:t>
            </a:r>
            <a:br>
              <a:rPr lang="ru-RU" sz="1600">
                <a:solidFill>
                  <a:srgbClr val="7030A0"/>
                </a:solidFill>
              </a:rPr>
            </a:br>
            <a:r>
              <a:rPr lang="ru-RU" sz="1600">
                <a:solidFill>
                  <a:srgbClr val="7030A0"/>
                </a:solidFill>
              </a:rPr>
              <a:t>Он может попробовать себя в разных ролях, попробовать свои силы в различных видах деятельности.</a:t>
            </a:r>
            <a:br>
              <a:rPr lang="ru-RU" sz="1600">
                <a:solidFill>
                  <a:srgbClr val="7030A0"/>
                </a:solidFill>
              </a:rPr>
            </a:br>
            <a:r>
              <a:rPr lang="ru-RU" sz="4000">
                <a:solidFill>
                  <a:srgbClr val="7030A0"/>
                </a:solidFill>
              </a:rPr>
              <a:t>- </a:t>
            </a:r>
            <a:r>
              <a:rPr lang="ru-RU" sz="1800">
                <a:solidFill>
                  <a:srgbClr val="7030A0"/>
                </a:solidFill>
              </a:rPr>
              <a:t>911 </a:t>
            </a:r>
            <a:r>
              <a:rPr lang="ru-RU" sz="1600">
                <a:solidFill>
                  <a:srgbClr val="7030A0"/>
                </a:solidFill>
              </a:rPr>
              <a:t>участников</a:t>
            </a:r>
            <a:br>
              <a:rPr lang="ru-RU" sz="1800">
                <a:solidFill>
                  <a:srgbClr val="7030A0"/>
                </a:solidFill>
              </a:rPr>
            </a:br>
            <a:r>
              <a:rPr lang="ru-RU" sz="3200">
                <a:solidFill>
                  <a:srgbClr val="7030A0"/>
                </a:solidFill>
              </a:rPr>
              <a:t>+</a:t>
            </a:r>
            <a:r>
              <a:rPr lang="ru-RU" sz="1600">
                <a:solidFill>
                  <a:srgbClr val="7030A0"/>
                </a:solidFill>
              </a:rPr>
              <a:t> Награждение победителей, призёров, участников</a:t>
            </a:r>
            <a:br>
              <a:rPr lang="ru-RU" sz="1600">
                <a:solidFill>
                  <a:srgbClr val="7030A0"/>
                </a:solidFill>
              </a:rPr>
            </a:br>
            <a:r>
              <a:rPr lang="ru-RU" sz="4000">
                <a:solidFill>
                  <a:srgbClr val="7030A0"/>
                </a:solidFill>
              </a:rPr>
              <a:t>-</a:t>
            </a:r>
            <a:r>
              <a:rPr lang="ru-RU" sz="1600">
                <a:solidFill>
                  <a:srgbClr val="7030A0"/>
                </a:solidFill>
              </a:rPr>
              <a:t>  911грамот и сертификатов.</a:t>
            </a:r>
            <a:br>
              <a:rPr lang="ru-RU" sz="16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/>
            </a:br>
            <a:br>
              <a:rPr lang="ru-RU" sz="16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3D2C0-AAB5-B15E-4064-44227D45E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242D31-EFC3-552A-37D1-E32B111F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4AB3D-D896-3C35-DA9A-997FA6639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D65B14-BAFB-9F57-C692-31AA223C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latin typeface="+mn-lt"/>
              </a:rPr>
              <a:t>Со-бытие 2 </a:t>
            </a:r>
            <a:r>
              <a:rPr lang="ru-RU" sz="2800">
                <a:solidFill>
                  <a:srgbClr val="C00000"/>
                </a:solidFill>
                <a:latin typeface="+mn-lt"/>
              </a:rPr>
              <a:t>(2022ноябрь-декабрь</a:t>
            </a:r>
            <a:r>
              <a:rPr lang="ru-RU">
                <a:solidFill>
                  <a:srgbClr val="C00000"/>
                </a:solidFill>
                <a:latin typeface="+mn-lt"/>
              </a:rPr>
              <a:t>)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9CEB57-0151-2555-D540-6AED31A77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5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36A543-73EC-8E73-DC2C-68E72CB6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latin typeface="+mn-lt"/>
              </a:rPr>
              <a:t>Алгоритм работы над со-бытием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023CA-BDDE-BAE3-67FB-69462E24A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760B25-D1E0-3C00-9862-B2CDEE7E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BF997-B21C-F665-C56B-01E0C334A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093927-CE0A-502D-A30E-AE767E8F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A8477-12A7-8961-E16B-4C232CB71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082150-596B-9E3B-3E95-161151D8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E9550-0946-40CF-99CF-51A82EC88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3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A377C5-BFD7-1588-05F7-93C3164F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C1E09-BC0C-1E5E-C90C-B52410121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35E701-4AF2-1A0C-FABC-EFD780B6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59B799-3A92-F58E-AC4E-A392A52B2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D37EEA-E95A-B9FF-41E2-83FE39FD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56949-7198-F74C-8999-B949A9F98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FDB3D0-D65F-0134-A406-9341C04A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80CFC-AFE5-D12D-70E6-E20B37454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0C1988-F444-FE68-9C8B-4FED2134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014ED2-DE74-9335-53DB-E18D926BF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5B2E56-2B0A-A391-314C-71AD297A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Итоги со-бытия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34C9C-D159-4EBE-E889-408950546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4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798BB1-93B0-BB61-B3C7-38EB07C2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8557B-A803-51E3-672A-85AC878B3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4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9DDE0A-9EF0-E26C-B799-14C37DDB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BC200-0A9C-50CA-7F25-42F49AABE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13427A-25D9-A5FF-16BE-5543A0A8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C00000"/>
                </a:solidFill>
                <a:latin typeface="+mn-lt"/>
              </a:rPr>
              <a:t>Субъектность в выборе ПОС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CEF4CC-EE00-F372-0E14-140050D7F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87383F-11BF-FF2F-2D30-AEF06F1E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</a:rPr>
              <a:t>Второй этап: построение маршрутов (планирование)</a:t>
            </a: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4C01F-1063-8779-1A1E-E57E046AC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D72620-C7D6-D7F2-B1C2-636DB108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rgbClr val="C00000"/>
                </a:solidFill>
              </a:rPr>
              <a:t>Феномено-ориентированное обучение – что-то новое?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BB5F5-3D01-789E-C37E-14DD8B1669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FD78DC-7CA6-FDC5-E67A-BD461B2B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C00000"/>
                </a:solidFill>
              </a:rPr>
              <a:t>Первый запуск (ноябрь-декабрь)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6C5AF-C09D-F9AF-CB39-42F23E0C9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F1F6B0-7F33-E2F2-CC5F-D0A00B2D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C00000"/>
                </a:solidFill>
                <a:hlinkClick r:id="rId2" action="ppaction://hlinkpres?slideindex=1&amp;slidetitle="/>
              </a:rPr>
              <a:t>Алгоритм работы над феноменом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3E698-98DB-85CB-A78F-502D187CC0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D2AF73-33D7-6358-95F6-189382E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/>
            </a:br>
            <a:r>
              <a:rPr lang="ru-RU"/>
              <a:t>   </a:t>
            </a:r>
            <a:r>
              <a:rPr lang="ru-RU">
                <a:solidFill>
                  <a:srgbClr val="C00000"/>
                </a:solidFill>
              </a:rPr>
              <a:t>Любовь к растениям</a:t>
            </a:r>
            <a:br>
              <a:rPr lang="ru-RU"/>
            </a:b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88EF9-73E9-9964-4071-82FB59783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0E9F0E-68CC-ED92-6EC2-A836F823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56C23-0E77-6EBC-3A09-52831D7CA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6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Экран (4:3)</PresentationFormat>
  <Paragraphs>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«Современная школа-она другая.  Опыт работы ПОС»</vt:lpstr>
      <vt:lpstr>Механизм реализации проекта</vt:lpstr>
      <vt:lpstr>Субъектность в выборе ПОС</vt:lpstr>
      <vt:lpstr>Второй этап: построение маршрутов (планирование)</vt:lpstr>
      <vt:lpstr>Феномено-ориентированное обучение – что-то новое?</vt:lpstr>
      <vt:lpstr>Первый запуск (ноябрь-декабрь)</vt:lpstr>
      <vt:lpstr>Алгоритм работы над феноменом</vt:lpstr>
      <vt:lpstr>    Любовь к растениям </vt:lpstr>
      <vt:lpstr>Презентация PowerPoint</vt:lpstr>
      <vt:lpstr>Любовь к Родине </vt:lpstr>
      <vt:lpstr>Презентация PowerPoint</vt:lpstr>
      <vt:lpstr> Со-бытие 1 (2021ноябрь-декабрь) ПРЕДМЕТНАЯ НЕДЕЛЯ В НАЧАЛЬНЫХ КЛАССАХ «МАРАФОН ЗНАНИЙ»</vt:lpstr>
      <vt:lpstr>Со-бытие 1 (2021ноябрь-декабрь) ПРЕДМЕТНАЯ НЕДЕЛЯ В НАЧАЛЬНЫХ КЛАССАХ «МАРАФОН ЗНАНИЙ»  Цель предметной недели :   создание условий для раскрытия способностей каждого ребенка, выявление одаренных детей    </vt:lpstr>
      <vt:lpstr>                Со-бытие 1 (2021ноябрь-декабрь) ПРЕДМЕТНАЯ НЕДЕЛЯ В НАЧАЛЬНЫХ КЛАССАХ «МАРАФОН ЗНАНИЙ»               Принципы проведения предметной недели:  + Каждый ребенок является активным участником всех событий недели. Он может попробовать себя в разных ролях, попробовать свои силы в различных видах деятельности. - 911 участников + Награждение победителей, призёров, участников -  911грамот и сертификатов.    </vt:lpstr>
      <vt:lpstr>Презентация PowerPoint</vt:lpstr>
      <vt:lpstr>Со-бытие 2 (2022ноябрь-декабрь)</vt:lpstr>
      <vt:lpstr>Алгоритм работы над со-бытием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со-бытия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«Современная школа-она другая.  Опыт работы ПОС»</dc:title>
  <dc:creator>Ольга Тихомирова</dc:creator>
  <cp:lastModifiedBy>Ольга Тихомирова</cp:lastModifiedBy>
  <cp:revision>1</cp:revision>
  <dcterms:created xsi:type="dcterms:W3CDTF">2023-02-02T06:01:18Z</dcterms:created>
  <dcterms:modified xsi:type="dcterms:W3CDTF">2023-02-02T06:01:18Z</dcterms:modified>
</cp:coreProperties>
</file>