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8CCB7-30DC-B087-CDF8-238A406E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418A86-3A3F-F165-0685-C743A9A3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D754-C38D-4C41-88C1-B800CF1D2BC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B694C-A9C5-5639-7A0B-F1361EFA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23D8AD-01B6-0A97-C337-AD9710EC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E1E5-FE7E-43CD-AA47-A8D2F571E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AF4A3-A412-AA71-AC44-D890D0C4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3738C9-479C-39B0-8CFF-2ACE20C5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52657-6275-1D1B-B2A9-96DB398D8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D754-C38D-4C41-88C1-B800CF1D2BC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8BC963-FDF2-12FE-82E1-6D259B1EC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55A7B-F46D-7451-E4A0-124C01F88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E1E5-FE7E-43CD-AA47-A8D2F571E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2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035A03-A2B7-4FDB-C7B9-1580E1CE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Формирование функциональной грамотности на уроках окружающего мира с детьми с тяжелыми нарушениями речи. 3 класс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F1CDC3-3C6C-6B51-F419-C1026F01C3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4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3D1E5C9-B083-0EC7-9FDA-66FD4ABA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75AB3-16ED-385A-6DA6-22B3C6DDB5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2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4902FC1-B948-ECF5-CE52-F9CB7BE8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294419-5228-40C2-9C48-394629E743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8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86933F6-3C14-4566-9899-64DD8299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F558E1-E059-6183-E0FF-1D54B65237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3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F2D7AFA-B3A8-9E59-5A91-6A1A06A2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C5AC88-6F0D-1CEA-9B50-522072A1E6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0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9436AAF-2FEE-0A94-C27A-42B3C9FB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8E08DB-94FC-5A61-1624-9D7C2A1B13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7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9A91242-EEBD-CEAC-2003-6707F46B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7E2BCF-1B4F-A2E5-CDA9-011A7AFFFB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3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BB47521-4A3D-727A-EC31-6E70F637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D534EF-81E1-1BE3-3B26-1A25E12A8D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3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8C1B86B-276C-CCA5-5B72-7EEE3976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E2973A-14D8-020C-4A81-E80A2DE9E8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9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A19EDE6-4C33-BB5D-D3EE-06F9BC11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F3713F-7B29-BA34-A9EE-CEB3145BF9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0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Формирование функциональной грамотности на уроках окружающего мира с детьми с тяжелыми нарушениями речи. 3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на уроках окружающего мира с детьми с тяжелыми нарушениями речи. 3 класс</dc:title>
  <dc:creator>Ольга Тихомирова</dc:creator>
  <cp:lastModifiedBy>Ольга Тихомирова</cp:lastModifiedBy>
  <cp:revision>1</cp:revision>
  <dcterms:created xsi:type="dcterms:W3CDTF">2023-02-02T06:04:06Z</dcterms:created>
  <dcterms:modified xsi:type="dcterms:W3CDTF">2023-02-02T06:04:06Z</dcterms:modified>
</cp:coreProperties>
</file>