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C8798-31F5-4BC5-47EF-3DB18C93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C6C4B6-10AA-1FFF-F313-6B2E9BC7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F322-57C8-4EDA-9CE4-FF761641E4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7F7CE0-54C4-2717-C9A2-72719E47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6229A6-354C-084E-588A-9CA1F72D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0E5F-4240-42E2-A033-8A70060C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4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F92F9-5DA0-C7F9-FBC1-EB0D29A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98C8E7-4731-7306-FC37-CFF7F2A51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FC8A7-7828-E9E2-3BA3-60D24DEA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F322-57C8-4EDA-9CE4-FF761641E4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AFC90-FC7B-0EE8-0971-615941E86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4B026-649C-465C-391B-39F929F4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E5F-4240-42E2-A033-8A70060C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1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EC893C-E134-E0AB-8B77-3BDD669C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D3D7C-6C20-D78B-C21D-26451C6DD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FD4464-1BE4-9B81-DAF8-8F117676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План проектных работ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FD4AF-569A-C9D6-DD2E-F147ECBA2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FB2038-DD05-9059-AF8D-32E54672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Февраль - март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B0F18-67D4-B8F9-EF5C-817BE89AC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7A135D-456A-B0FF-F9D5-7771E10D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CAAD4-5283-95DC-0856-9BE0AA076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299800-7C4D-9090-B6A7-06BE6413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Цель проекта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DE2280-0B35-2003-31C9-130368F37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768838-91E6-437F-BC38-A9A2A647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Проектное решение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E381A-44E6-F669-98EF-59EF3C929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F8C756-83F1-F3E2-0B1B-DD6551B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Благополучатели результатов проекта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0F8D0F-EED3-9568-C3E2-AE0F1DA76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2AE955-4C20-056F-CB34-CC067D00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Ожидаемые эффекты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5E9D0-F814-249D-4C0A-4CD69DEB0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1F5FB4-5B66-1110-6A5F-D98066FF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F3CA6-EA21-0A5F-A002-09F723DBB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F7AC34-6E05-60B9-D267-233D922F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Со-исполнители проекта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122363-275A-F5D0-63C0-8E4A1CD11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5A8D45-32B7-13FA-BDD2-B121D888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Этапы реализации проекта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68B374-7178-9344-3E28-E4813F9CB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D636CE-4AA3-91E9-D40F-AAAD561A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2023 г. Разработка структурно-функциональной модели и создание ресурсов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7BED0-A83D-2FBE-1AA2-285851DF2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1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Цель проекта</vt:lpstr>
      <vt:lpstr>Проектное решение</vt:lpstr>
      <vt:lpstr>Благополучатели результатов проекта</vt:lpstr>
      <vt:lpstr>Ожидаемые эффекты</vt:lpstr>
      <vt:lpstr>Презентация PowerPoint</vt:lpstr>
      <vt:lpstr>Со-исполнители проекта</vt:lpstr>
      <vt:lpstr>Этапы реализации проекта</vt:lpstr>
      <vt:lpstr>2023 г. Разработка структурно-функциональной модели и создание ресурсов</vt:lpstr>
      <vt:lpstr>План проектных работ</vt:lpstr>
      <vt:lpstr>Февраль - март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Тихомирова</dc:creator>
  <cp:lastModifiedBy>Ольга Тихомирова</cp:lastModifiedBy>
  <cp:revision>1</cp:revision>
  <dcterms:created xsi:type="dcterms:W3CDTF">2023-02-02T05:52:22Z</dcterms:created>
  <dcterms:modified xsi:type="dcterms:W3CDTF">2023-02-02T05:52:22Z</dcterms:modified>
</cp:coreProperties>
</file>